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1" r:id="rId4"/>
    <p:sldId id="257" r:id="rId5"/>
    <p:sldId id="258" r:id="rId6"/>
    <p:sldId id="259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650" y="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748130-2AD0-49DC-99FE-607227A846A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675ABD0-C4CF-4974-929D-E90707CC4F1F}">
      <dgm:prSet custT="1"/>
      <dgm:spPr/>
      <dgm:t>
        <a:bodyPr/>
        <a:lstStyle/>
        <a:p>
          <a:r>
            <a:rPr lang="en-US" sz="2400" dirty="0"/>
            <a:t>Cardiovascular disease are conditions that affect the structure and functions of the heart.</a:t>
          </a:r>
        </a:p>
      </dgm:t>
    </dgm:pt>
    <dgm:pt modelId="{64BB1C12-0DFE-44B3-9F27-53F2E0860EF7}" type="parTrans" cxnId="{D4FF3A39-199D-4825-B920-0896DED9E951}">
      <dgm:prSet/>
      <dgm:spPr/>
      <dgm:t>
        <a:bodyPr/>
        <a:lstStyle/>
        <a:p>
          <a:endParaRPr lang="en-US"/>
        </a:p>
      </dgm:t>
    </dgm:pt>
    <dgm:pt modelId="{C86E745E-BB84-4D20-98E1-ABF65AE6CF73}" type="sibTrans" cxnId="{D4FF3A39-199D-4825-B920-0896DED9E951}">
      <dgm:prSet/>
      <dgm:spPr/>
      <dgm:t>
        <a:bodyPr/>
        <a:lstStyle/>
        <a:p>
          <a:endParaRPr lang="en-US"/>
        </a:p>
      </dgm:t>
    </dgm:pt>
    <dgm:pt modelId="{34A6720C-62AB-4009-84B2-8AA27D7686A6}">
      <dgm:prSet custT="1"/>
      <dgm:spPr/>
      <dgm:t>
        <a:bodyPr/>
        <a:lstStyle/>
        <a:p>
          <a:r>
            <a:rPr lang="en-US" sz="2200" dirty="0"/>
            <a:t>The most common types of cardiovascular disease are:</a:t>
          </a:r>
        </a:p>
      </dgm:t>
    </dgm:pt>
    <dgm:pt modelId="{FB83D700-C7C6-4718-8880-EA7F369178D2}" type="parTrans" cxnId="{68F4A224-9C51-4F83-A160-92B2141233F3}">
      <dgm:prSet/>
      <dgm:spPr/>
      <dgm:t>
        <a:bodyPr/>
        <a:lstStyle/>
        <a:p>
          <a:endParaRPr lang="en-US"/>
        </a:p>
      </dgm:t>
    </dgm:pt>
    <dgm:pt modelId="{22F41AE3-97F1-483D-8855-6D1DCDFC30B3}" type="sibTrans" cxnId="{68F4A224-9C51-4F83-A160-92B2141233F3}">
      <dgm:prSet/>
      <dgm:spPr/>
      <dgm:t>
        <a:bodyPr/>
        <a:lstStyle/>
        <a:p>
          <a:endParaRPr lang="en-US"/>
        </a:p>
      </dgm:t>
    </dgm:pt>
    <dgm:pt modelId="{5B30F1C7-1036-4E62-B064-D046D6EB60BA}">
      <dgm:prSet custT="1"/>
      <dgm:spPr/>
      <dgm:t>
        <a:bodyPr/>
        <a:lstStyle/>
        <a:p>
          <a:r>
            <a:rPr lang="en-US" sz="2200" dirty="0"/>
            <a:t>Coronary artery disease (damage in the heart’s  major blood vessels)</a:t>
          </a:r>
        </a:p>
      </dgm:t>
    </dgm:pt>
    <dgm:pt modelId="{C54AED10-AA59-41BD-9F84-48A2B09AC5C4}" type="parTrans" cxnId="{89D78BF1-A8F9-412F-BB60-7CCE0C1D26D6}">
      <dgm:prSet/>
      <dgm:spPr/>
      <dgm:t>
        <a:bodyPr/>
        <a:lstStyle/>
        <a:p>
          <a:endParaRPr lang="en-US"/>
        </a:p>
      </dgm:t>
    </dgm:pt>
    <dgm:pt modelId="{40F007DE-6197-4B5E-A12B-E48282746F1A}" type="sibTrans" cxnId="{89D78BF1-A8F9-412F-BB60-7CCE0C1D26D6}">
      <dgm:prSet/>
      <dgm:spPr/>
      <dgm:t>
        <a:bodyPr/>
        <a:lstStyle/>
        <a:p>
          <a:endParaRPr lang="en-US"/>
        </a:p>
      </dgm:t>
    </dgm:pt>
    <dgm:pt modelId="{DFA12A08-DDDC-4147-B873-7AA152690C88}">
      <dgm:prSet custT="1"/>
      <dgm:spPr/>
      <dgm:t>
        <a:bodyPr/>
        <a:lstStyle/>
        <a:p>
          <a:r>
            <a:rPr lang="en-US" sz="2200" dirty="0"/>
            <a:t>High blood pressure (a condition in which the force of the blood against the artery walls is too high)</a:t>
          </a:r>
        </a:p>
      </dgm:t>
    </dgm:pt>
    <dgm:pt modelId="{FD15BFA3-1BDE-4820-84CC-AB233DEDA09D}" type="parTrans" cxnId="{F6417D33-DCF2-48A8-BCF1-CF11F857079F}">
      <dgm:prSet/>
      <dgm:spPr/>
      <dgm:t>
        <a:bodyPr/>
        <a:lstStyle/>
        <a:p>
          <a:endParaRPr lang="en-US"/>
        </a:p>
      </dgm:t>
    </dgm:pt>
    <dgm:pt modelId="{DF6AE669-FCF8-4BF1-87D1-9BD9DA57D5B9}" type="sibTrans" cxnId="{F6417D33-DCF2-48A8-BCF1-CF11F857079F}">
      <dgm:prSet/>
      <dgm:spPr/>
      <dgm:t>
        <a:bodyPr/>
        <a:lstStyle/>
        <a:p>
          <a:endParaRPr lang="en-US"/>
        </a:p>
      </dgm:t>
    </dgm:pt>
    <dgm:pt modelId="{F1CC16B3-CE07-4BF2-ABA8-C856B769B89D}">
      <dgm:prSet custT="1"/>
      <dgm:spPr/>
      <dgm:t>
        <a:bodyPr/>
        <a:lstStyle/>
        <a:p>
          <a:r>
            <a:rPr lang="en-US" sz="2200" dirty="0"/>
            <a:t>Cardiac arrest (unexpected loss of heart function, breathing and consciousness)</a:t>
          </a:r>
        </a:p>
      </dgm:t>
    </dgm:pt>
    <dgm:pt modelId="{FB50D500-BFDA-4967-A0A4-5ABCBE448B8C}" type="parTrans" cxnId="{FBFA678D-8823-4C97-A771-286A87E85883}">
      <dgm:prSet/>
      <dgm:spPr/>
      <dgm:t>
        <a:bodyPr/>
        <a:lstStyle/>
        <a:p>
          <a:endParaRPr lang="en-US"/>
        </a:p>
      </dgm:t>
    </dgm:pt>
    <dgm:pt modelId="{296155A6-3993-4327-9F6D-7024A296A986}" type="sibTrans" cxnId="{FBFA678D-8823-4C97-A771-286A87E85883}">
      <dgm:prSet/>
      <dgm:spPr/>
      <dgm:t>
        <a:bodyPr/>
        <a:lstStyle/>
        <a:p>
          <a:endParaRPr lang="en-US"/>
        </a:p>
      </dgm:t>
    </dgm:pt>
    <dgm:pt modelId="{DE25F4F6-B5BE-47E2-ADCE-726D7D7B6D93}">
      <dgm:prSet custT="1"/>
      <dgm:spPr/>
      <dgm:t>
        <a:bodyPr/>
        <a:lstStyle/>
        <a:p>
          <a:r>
            <a:rPr lang="en-US" sz="2200" dirty="0"/>
            <a:t>Congestive heart failure (A chronic condition in which the heart doesn’t pump blood as well as it should)</a:t>
          </a:r>
        </a:p>
      </dgm:t>
    </dgm:pt>
    <dgm:pt modelId="{EE5D83A3-FC76-4CA1-AF65-7CB59B44E16E}" type="parTrans" cxnId="{B08DAAAA-31D0-4883-8EB4-55B38693FF18}">
      <dgm:prSet/>
      <dgm:spPr/>
      <dgm:t>
        <a:bodyPr/>
        <a:lstStyle/>
        <a:p>
          <a:endParaRPr lang="en-US"/>
        </a:p>
      </dgm:t>
    </dgm:pt>
    <dgm:pt modelId="{D8090939-C368-4D46-8A74-D13D44FB91D6}" type="sibTrans" cxnId="{B08DAAAA-31D0-4883-8EB4-55B38693FF18}">
      <dgm:prSet/>
      <dgm:spPr/>
      <dgm:t>
        <a:bodyPr/>
        <a:lstStyle/>
        <a:p>
          <a:endParaRPr lang="en-US"/>
        </a:p>
      </dgm:t>
    </dgm:pt>
    <dgm:pt modelId="{7B380E52-6FB3-4B1B-B525-16C8C35A3281}">
      <dgm:prSet custT="1"/>
      <dgm:spPr/>
      <dgm:t>
        <a:bodyPr/>
        <a:lstStyle/>
        <a:p>
          <a:r>
            <a:rPr lang="en-US" sz="2200" dirty="0"/>
            <a:t>Stroke (damage to the brain from interruption of its blood supply)</a:t>
          </a:r>
        </a:p>
      </dgm:t>
    </dgm:pt>
    <dgm:pt modelId="{371FF53C-184F-4405-8A00-BE5C1FE460A0}" type="parTrans" cxnId="{ECDE5195-7E70-4BD5-ACA8-CE636766C02C}">
      <dgm:prSet/>
      <dgm:spPr/>
      <dgm:t>
        <a:bodyPr/>
        <a:lstStyle/>
        <a:p>
          <a:endParaRPr lang="en-US"/>
        </a:p>
      </dgm:t>
    </dgm:pt>
    <dgm:pt modelId="{714A4088-F3C8-4852-AF87-58FF702DC24D}" type="sibTrans" cxnId="{ECDE5195-7E70-4BD5-ACA8-CE636766C02C}">
      <dgm:prSet/>
      <dgm:spPr/>
      <dgm:t>
        <a:bodyPr/>
        <a:lstStyle/>
        <a:p>
          <a:endParaRPr lang="en-US"/>
        </a:p>
      </dgm:t>
    </dgm:pt>
    <dgm:pt modelId="{D407ADB3-B19E-466A-B459-B1AC6A54AD71}" type="pres">
      <dgm:prSet presAssocID="{20748130-2AD0-49DC-99FE-607227A846AC}" presName="vert0" presStyleCnt="0">
        <dgm:presLayoutVars>
          <dgm:dir/>
          <dgm:animOne val="branch"/>
          <dgm:animLvl val="lvl"/>
        </dgm:presLayoutVars>
      </dgm:prSet>
      <dgm:spPr/>
    </dgm:pt>
    <dgm:pt modelId="{A3DEBFD3-DF10-4DAA-A0E9-D023ABAFBF86}" type="pres">
      <dgm:prSet presAssocID="{8675ABD0-C4CF-4974-929D-E90707CC4F1F}" presName="thickLine" presStyleLbl="alignNode1" presStyleIdx="0" presStyleCnt="7"/>
      <dgm:spPr/>
    </dgm:pt>
    <dgm:pt modelId="{EFA2B4C8-E929-48B3-8E14-7202529B187A}" type="pres">
      <dgm:prSet presAssocID="{8675ABD0-C4CF-4974-929D-E90707CC4F1F}" presName="horz1" presStyleCnt="0"/>
      <dgm:spPr/>
    </dgm:pt>
    <dgm:pt modelId="{B6FFB5AC-82CA-4A01-B641-F1D072F45EB5}" type="pres">
      <dgm:prSet presAssocID="{8675ABD0-C4CF-4974-929D-E90707CC4F1F}" presName="tx1" presStyleLbl="revTx" presStyleIdx="0" presStyleCnt="7" custScaleY="113240"/>
      <dgm:spPr/>
    </dgm:pt>
    <dgm:pt modelId="{FA42B69C-85B3-483F-80CB-0084296D4389}" type="pres">
      <dgm:prSet presAssocID="{8675ABD0-C4CF-4974-929D-E90707CC4F1F}" presName="vert1" presStyleCnt="0"/>
      <dgm:spPr/>
    </dgm:pt>
    <dgm:pt modelId="{BFE146EA-F195-4298-8A19-62E209306C5C}" type="pres">
      <dgm:prSet presAssocID="{34A6720C-62AB-4009-84B2-8AA27D7686A6}" presName="thickLine" presStyleLbl="alignNode1" presStyleIdx="1" presStyleCnt="7"/>
      <dgm:spPr/>
    </dgm:pt>
    <dgm:pt modelId="{27CE8376-FC04-433D-B927-CFD6881CEE49}" type="pres">
      <dgm:prSet presAssocID="{34A6720C-62AB-4009-84B2-8AA27D7686A6}" presName="horz1" presStyleCnt="0"/>
      <dgm:spPr/>
    </dgm:pt>
    <dgm:pt modelId="{6C0617C0-0DC1-4589-B703-59E979EEC12F}" type="pres">
      <dgm:prSet presAssocID="{34A6720C-62AB-4009-84B2-8AA27D7686A6}" presName="tx1" presStyleLbl="revTx" presStyleIdx="1" presStyleCnt="7"/>
      <dgm:spPr/>
    </dgm:pt>
    <dgm:pt modelId="{5A48A599-7E4A-4169-A5F8-03FD427E8291}" type="pres">
      <dgm:prSet presAssocID="{34A6720C-62AB-4009-84B2-8AA27D7686A6}" presName="vert1" presStyleCnt="0"/>
      <dgm:spPr/>
    </dgm:pt>
    <dgm:pt modelId="{B0799366-A3F9-4D95-99ED-0B68D1A7C9FD}" type="pres">
      <dgm:prSet presAssocID="{5B30F1C7-1036-4E62-B064-D046D6EB60BA}" presName="thickLine" presStyleLbl="alignNode1" presStyleIdx="2" presStyleCnt="7"/>
      <dgm:spPr/>
    </dgm:pt>
    <dgm:pt modelId="{CA4909A7-E845-4EBF-81DD-AB6D7EC18378}" type="pres">
      <dgm:prSet presAssocID="{5B30F1C7-1036-4E62-B064-D046D6EB60BA}" presName="horz1" presStyleCnt="0"/>
      <dgm:spPr/>
    </dgm:pt>
    <dgm:pt modelId="{723FDAF7-6738-498C-B17B-B8F91267E28B}" type="pres">
      <dgm:prSet presAssocID="{5B30F1C7-1036-4E62-B064-D046D6EB60BA}" presName="tx1" presStyleLbl="revTx" presStyleIdx="2" presStyleCnt="7"/>
      <dgm:spPr/>
    </dgm:pt>
    <dgm:pt modelId="{F97B8BB2-A856-4208-BBA6-12351343E29F}" type="pres">
      <dgm:prSet presAssocID="{5B30F1C7-1036-4E62-B064-D046D6EB60BA}" presName="vert1" presStyleCnt="0"/>
      <dgm:spPr/>
    </dgm:pt>
    <dgm:pt modelId="{044D6D03-B481-4491-A7A3-B8F07C3DFA26}" type="pres">
      <dgm:prSet presAssocID="{DFA12A08-DDDC-4147-B873-7AA152690C88}" presName="thickLine" presStyleLbl="alignNode1" presStyleIdx="3" presStyleCnt="7"/>
      <dgm:spPr/>
    </dgm:pt>
    <dgm:pt modelId="{355B3DDC-CF4F-4226-8978-DB399CF87DA1}" type="pres">
      <dgm:prSet presAssocID="{DFA12A08-DDDC-4147-B873-7AA152690C88}" presName="horz1" presStyleCnt="0"/>
      <dgm:spPr/>
    </dgm:pt>
    <dgm:pt modelId="{A76924B7-16CD-4E6D-85DB-6533202BCA4D}" type="pres">
      <dgm:prSet presAssocID="{DFA12A08-DDDC-4147-B873-7AA152690C88}" presName="tx1" presStyleLbl="revTx" presStyleIdx="3" presStyleCnt="7"/>
      <dgm:spPr/>
    </dgm:pt>
    <dgm:pt modelId="{681522C6-4069-4C87-884B-4355A748E72B}" type="pres">
      <dgm:prSet presAssocID="{DFA12A08-DDDC-4147-B873-7AA152690C88}" presName="vert1" presStyleCnt="0"/>
      <dgm:spPr/>
    </dgm:pt>
    <dgm:pt modelId="{1E9E7614-C9D7-4C77-9963-5D1B200A5C9D}" type="pres">
      <dgm:prSet presAssocID="{F1CC16B3-CE07-4BF2-ABA8-C856B769B89D}" presName="thickLine" presStyleLbl="alignNode1" presStyleIdx="4" presStyleCnt="7"/>
      <dgm:spPr/>
    </dgm:pt>
    <dgm:pt modelId="{0107168A-FE94-4A19-ADD3-48CABE2ED6AA}" type="pres">
      <dgm:prSet presAssocID="{F1CC16B3-CE07-4BF2-ABA8-C856B769B89D}" presName="horz1" presStyleCnt="0"/>
      <dgm:spPr/>
    </dgm:pt>
    <dgm:pt modelId="{77646C3B-4643-4725-90AC-A263579F2224}" type="pres">
      <dgm:prSet presAssocID="{F1CC16B3-CE07-4BF2-ABA8-C856B769B89D}" presName="tx1" presStyleLbl="revTx" presStyleIdx="4" presStyleCnt="7"/>
      <dgm:spPr/>
    </dgm:pt>
    <dgm:pt modelId="{23C8469A-6DE7-45ED-A661-698A159DD7CB}" type="pres">
      <dgm:prSet presAssocID="{F1CC16B3-CE07-4BF2-ABA8-C856B769B89D}" presName="vert1" presStyleCnt="0"/>
      <dgm:spPr/>
    </dgm:pt>
    <dgm:pt modelId="{1B61FDFF-B1D4-49C3-BBD2-E586A27A0D5F}" type="pres">
      <dgm:prSet presAssocID="{DE25F4F6-B5BE-47E2-ADCE-726D7D7B6D93}" presName="thickLine" presStyleLbl="alignNode1" presStyleIdx="5" presStyleCnt="7"/>
      <dgm:spPr/>
    </dgm:pt>
    <dgm:pt modelId="{B835C511-13B9-4418-BCA3-0519B332E6C3}" type="pres">
      <dgm:prSet presAssocID="{DE25F4F6-B5BE-47E2-ADCE-726D7D7B6D93}" presName="horz1" presStyleCnt="0"/>
      <dgm:spPr/>
    </dgm:pt>
    <dgm:pt modelId="{A6539AA2-AB12-4185-8095-0BBCD8852C4A}" type="pres">
      <dgm:prSet presAssocID="{DE25F4F6-B5BE-47E2-ADCE-726D7D7B6D93}" presName="tx1" presStyleLbl="revTx" presStyleIdx="5" presStyleCnt="7"/>
      <dgm:spPr/>
    </dgm:pt>
    <dgm:pt modelId="{58460BEA-9BC0-4C4F-A080-0302FF97101E}" type="pres">
      <dgm:prSet presAssocID="{DE25F4F6-B5BE-47E2-ADCE-726D7D7B6D93}" presName="vert1" presStyleCnt="0"/>
      <dgm:spPr/>
    </dgm:pt>
    <dgm:pt modelId="{28D50916-43D3-410B-9A5F-4DC2AAFF6848}" type="pres">
      <dgm:prSet presAssocID="{7B380E52-6FB3-4B1B-B525-16C8C35A3281}" presName="thickLine" presStyleLbl="alignNode1" presStyleIdx="6" presStyleCnt="7"/>
      <dgm:spPr/>
    </dgm:pt>
    <dgm:pt modelId="{636A0C73-270F-4DD5-A5A9-12C11FDD072C}" type="pres">
      <dgm:prSet presAssocID="{7B380E52-6FB3-4B1B-B525-16C8C35A3281}" presName="horz1" presStyleCnt="0"/>
      <dgm:spPr/>
    </dgm:pt>
    <dgm:pt modelId="{E8643306-5BC6-41A0-B294-ED6D29A2CABF}" type="pres">
      <dgm:prSet presAssocID="{7B380E52-6FB3-4B1B-B525-16C8C35A3281}" presName="tx1" presStyleLbl="revTx" presStyleIdx="6" presStyleCnt="7"/>
      <dgm:spPr/>
    </dgm:pt>
    <dgm:pt modelId="{CDAC4064-7B79-4966-B990-083E0F276A53}" type="pres">
      <dgm:prSet presAssocID="{7B380E52-6FB3-4B1B-B525-16C8C35A3281}" presName="vert1" presStyleCnt="0"/>
      <dgm:spPr/>
    </dgm:pt>
  </dgm:ptLst>
  <dgm:cxnLst>
    <dgm:cxn modelId="{89E70505-1586-45CE-92BE-8D7AB92E4622}" type="presOf" srcId="{7B380E52-6FB3-4B1B-B525-16C8C35A3281}" destId="{E8643306-5BC6-41A0-B294-ED6D29A2CABF}" srcOrd="0" destOrd="0" presId="urn:microsoft.com/office/officeart/2008/layout/LinedList"/>
    <dgm:cxn modelId="{E561AF1E-7661-4F6C-9B77-623FFC57EC3E}" type="presOf" srcId="{DE25F4F6-B5BE-47E2-ADCE-726D7D7B6D93}" destId="{A6539AA2-AB12-4185-8095-0BBCD8852C4A}" srcOrd="0" destOrd="0" presId="urn:microsoft.com/office/officeart/2008/layout/LinedList"/>
    <dgm:cxn modelId="{68F4A224-9C51-4F83-A160-92B2141233F3}" srcId="{20748130-2AD0-49DC-99FE-607227A846AC}" destId="{34A6720C-62AB-4009-84B2-8AA27D7686A6}" srcOrd="1" destOrd="0" parTransId="{FB83D700-C7C6-4718-8880-EA7F369178D2}" sibTransId="{22F41AE3-97F1-483D-8855-6D1DCDFC30B3}"/>
    <dgm:cxn modelId="{302BC42B-2FA9-4360-8611-7A29262DB9DA}" type="presOf" srcId="{8675ABD0-C4CF-4974-929D-E90707CC4F1F}" destId="{B6FFB5AC-82CA-4A01-B641-F1D072F45EB5}" srcOrd="0" destOrd="0" presId="urn:microsoft.com/office/officeart/2008/layout/LinedList"/>
    <dgm:cxn modelId="{8CEA002D-F607-424D-A2B5-8290DA6D8146}" type="presOf" srcId="{DFA12A08-DDDC-4147-B873-7AA152690C88}" destId="{A76924B7-16CD-4E6D-85DB-6533202BCA4D}" srcOrd="0" destOrd="0" presId="urn:microsoft.com/office/officeart/2008/layout/LinedList"/>
    <dgm:cxn modelId="{F6417D33-DCF2-48A8-BCF1-CF11F857079F}" srcId="{20748130-2AD0-49DC-99FE-607227A846AC}" destId="{DFA12A08-DDDC-4147-B873-7AA152690C88}" srcOrd="3" destOrd="0" parTransId="{FD15BFA3-1BDE-4820-84CC-AB233DEDA09D}" sibTransId="{DF6AE669-FCF8-4BF1-87D1-9BD9DA57D5B9}"/>
    <dgm:cxn modelId="{D4FF3A39-199D-4825-B920-0896DED9E951}" srcId="{20748130-2AD0-49DC-99FE-607227A846AC}" destId="{8675ABD0-C4CF-4974-929D-E90707CC4F1F}" srcOrd="0" destOrd="0" parTransId="{64BB1C12-0DFE-44B3-9F27-53F2E0860EF7}" sibTransId="{C86E745E-BB84-4D20-98E1-ABF65AE6CF73}"/>
    <dgm:cxn modelId="{FBFA678D-8823-4C97-A771-286A87E85883}" srcId="{20748130-2AD0-49DC-99FE-607227A846AC}" destId="{F1CC16B3-CE07-4BF2-ABA8-C856B769B89D}" srcOrd="4" destOrd="0" parTransId="{FB50D500-BFDA-4967-A0A4-5ABCBE448B8C}" sibTransId="{296155A6-3993-4327-9F6D-7024A296A986}"/>
    <dgm:cxn modelId="{ECDE5195-7E70-4BD5-ACA8-CE636766C02C}" srcId="{20748130-2AD0-49DC-99FE-607227A846AC}" destId="{7B380E52-6FB3-4B1B-B525-16C8C35A3281}" srcOrd="6" destOrd="0" parTransId="{371FF53C-184F-4405-8A00-BE5C1FE460A0}" sibTransId="{714A4088-F3C8-4852-AF87-58FF702DC24D}"/>
    <dgm:cxn modelId="{B08DAAAA-31D0-4883-8EB4-55B38693FF18}" srcId="{20748130-2AD0-49DC-99FE-607227A846AC}" destId="{DE25F4F6-B5BE-47E2-ADCE-726D7D7B6D93}" srcOrd="5" destOrd="0" parTransId="{EE5D83A3-FC76-4CA1-AF65-7CB59B44E16E}" sibTransId="{D8090939-C368-4D46-8A74-D13D44FB91D6}"/>
    <dgm:cxn modelId="{5D1C3EC3-EAFD-4A30-8D7D-6900DFB79930}" type="presOf" srcId="{5B30F1C7-1036-4E62-B064-D046D6EB60BA}" destId="{723FDAF7-6738-498C-B17B-B8F91267E28B}" srcOrd="0" destOrd="0" presId="urn:microsoft.com/office/officeart/2008/layout/LinedList"/>
    <dgm:cxn modelId="{336BB3C7-9F83-40B9-80BF-0BB65CFE2626}" type="presOf" srcId="{34A6720C-62AB-4009-84B2-8AA27D7686A6}" destId="{6C0617C0-0DC1-4589-B703-59E979EEC12F}" srcOrd="0" destOrd="0" presId="urn:microsoft.com/office/officeart/2008/layout/LinedList"/>
    <dgm:cxn modelId="{CA18D3D2-D643-49E5-8B29-3C9007BFC79E}" type="presOf" srcId="{20748130-2AD0-49DC-99FE-607227A846AC}" destId="{D407ADB3-B19E-466A-B459-B1AC6A54AD71}" srcOrd="0" destOrd="0" presId="urn:microsoft.com/office/officeart/2008/layout/LinedList"/>
    <dgm:cxn modelId="{22A87BE5-B88E-4920-9C45-8A2209B0FDD0}" type="presOf" srcId="{F1CC16B3-CE07-4BF2-ABA8-C856B769B89D}" destId="{77646C3B-4643-4725-90AC-A263579F2224}" srcOrd="0" destOrd="0" presId="urn:microsoft.com/office/officeart/2008/layout/LinedList"/>
    <dgm:cxn modelId="{89D78BF1-A8F9-412F-BB60-7CCE0C1D26D6}" srcId="{20748130-2AD0-49DC-99FE-607227A846AC}" destId="{5B30F1C7-1036-4E62-B064-D046D6EB60BA}" srcOrd="2" destOrd="0" parTransId="{C54AED10-AA59-41BD-9F84-48A2B09AC5C4}" sibTransId="{40F007DE-6197-4B5E-A12B-E48282746F1A}"/>
    <dgm:cxn modelId="{F7A042C5-D3F6-4F9E-9D8A-6E8FAF5B0804}" type="presParOf" srcId="{D407ADB3-B19E-466A-B459-B1AC6A54AD71}" destId="{A3DEBFD3-DF10-4DAA-A0E9-D023ABAFBF86}" srcOrd="0" destOrd="0" presId="urn:microsoft.com/office/officeart/2008/layout/LinedList"/>
    <dgm:cxn modelId="{E2C8373B-78D2-4E59-93A9-055511E92A6A}" type="presParOf" srcId="{D407ADB3-B19E-466A-B459-B1AC6A54AD71}" destId="{EFA2B4C8-E929-48B3-8E14-7202529B187A}" srcOrd="1" destOrd="0" presId="urn:microsoft.com/office/officeart/2008/layout/LinedList"/>
    <dgm:cxn modelId="{967CCE9B-D394-4995-9D4A-67F0737F2063}" type="presParOf" srcId="{EFA2B4C8-E929-48B3-8E14-7202529B187A}" destId="{B6FFB5AC-82CA-4A01-B641-F1D072F45EB5}" srcOrd="0" destOrd="0" presId="urn:microsoft.com/office/officeart/2008/layout/LinedList"/>
    <dgm:cxn modelId="{93CB53A6-DE34-41AD-A477-894B35B5493B}" type="presParOf" srcId="{EFA2B4C8-E929-48B3-8E14-7202529B187A}" destId="{FA42B69C-85B3-483F-80CB-0084296D4389}" srcOrd="1" destOrd="0" presId="urn:microsoft.com/office/officeart/2008/layout/LinedList"/>
    <dgm:cxn modelId="{D79D7E75-CEB7-45CA-A61C-938DF3E70837}" type="presParOf" srcId="{D407ADB3-B19E-466A-B459-B1AC6A54AD71}" destId="{BFE146EA-F195-4298-8A19-62E209306C5C}" srcOrd="2" destOrd="0" presId="urn:microsoft.com/office/officeart/2008/layout/LinedList"/>
    <dgm:cxn modelId="{72165C64-7AAB-4A58-9ACD-DB8DD906CB1D}" type="presParOf" srcId="{D407ADB3-B19E-466A-B459-B1AC6A54AD71}" destId="{27CE8376-FC04-433D-B927-CFD6881CEE49}" srcOrd="3" destOrd="0" presId="urn:microsoft.com/office/officeart/2008/layout/LinedList"/>
    <dgm:cxn modelId="{66583AFD-B2F6-425C-91D2-DEDEC04DFFCF}" type="presParOf" srcId="{27CE8376-FC04-433D-B927-CFD6881CEE49}" destId="{6C0617C0-0DC1-4589-B703-59E979EEC12F}" srcOrd="0" destOrd="0" presId="urn:microsoft.com/office/officeart/2008/layout/LinedList"/>
    <dgm:cxn modelId="{B75665BF-0F93-45D5-BC47-763914883B64}" type="presParOf" srcId="{27CE8376-FC04-433D-B927-CFD6881CEE49}" destId="{5A48A599-7E4A-4169-A5F8-03FD427E8291}" srcOrd="1" destOrd="0" presId="urn:microsoft.com/office/officeart/2008/layout/LinedList"/>
    <dgm:cxn modelId="{777032D3-B88C-45CE-BA30-338CAF11DA12}" type="presParOf" srcId="{D407ADB3-B19E-466A-B459-B1AC6A54AD71}" destId="{B0799366-A3F9-4D95-99ED-0B68D1A7C9FD}" srcOrd="4" destOrd="0" presId="urn:microsoft.com/office/officeart/2008/layout/LinedList"/>
    <dgm:cxn modelId="{F9477135-6CC6-4089-AC9C-D6596248B759}" type="presParOf" srcId="{D407ADB3-B19E-466A-B459-B1AC6A54AD71}" destId="{CA4909A7-E845-4EBF-81DD-AB6D7EC18378}" srcOrd="5" destOrd="0" presId="urn:microsoft.com/office/officeart/2008/layout/LinedList"/>
    <dgm:cxn modelId="{F1EB4FFA-72BB-4806-AD3A-FD1E39EFD205}" type="presParOf" srcId="{CA4909A7-E845-4EBF-81DD-AB6D7EC18378}" destId="{723FDAF7-6738-498C-B17B-B8F91267E28B}" srcOrd="0" destOrd="0" presId="urn:microsoft.com/office/officeart/2008/layout/LinedList"/>
    <dgm:cxn modelId="{BA1E2259-01CF-45FB-B933-DEB4C98823B6}" type="presParOf" srcId="{CA4909A7-E845-4EBF-81DD-AB6D7EC18378}" destId="{F97B8BB2-A856-4208-BBA6-12351343E29F}" srcOrd="1" destOrd="0" presId="urn:microsoft.com/office/officeart/2008/layout/LinedList"/>
    <dgm:cxn modelId="{6AF72EED-C7CD-46A1-92D0-5E888A3E873F}" type="presParOf" srcId="{D407ADB3-B19E-466A-B459-B1AC6A54AD71}" destId="{044D6D03-B481-4491-A7A3-B8F07C3DFA26}" srcOrd="6" destOrd="0" presId="urn:microsoft.com/office/officeart/2008/layout/LinedList"/>
    <dgm:cxn modelId="{D105C0FC-B35B-4AF4-9BC3-E1CE8D75FF19}" type="presParOf" srcId="{D407ADB3-B19E-466A-B459-B1AC6A54AD71}" destId="{355B3DDC-CF4F-4226-8978-DB399CF87DA1}" srcOrd="7" destOrd="0" presId="urn:microsoft.com/office/officeart/2008/layout/LinedList"/>
    <dgm:cxn modelId="{A45562B8-367D-4699-A0B4-8BCD8C7B5F26}" type="presParOf" srcId="{355B3DDC-CF4F-4226-8978-DB399CF87DA1}" destId="{A76924B7-16CD-4E6D-85DB-6533202BCA4D}" srcOrd="0" destOrd="0" presId="urn:microsoft.com/office/officeart/2008/layout/LinedList"/>
    <dgm:cxn modelId="{70D36259-D241-4C97-B9FB-36F41C2E5B83}" type="presParOf" srcId="{355B3DDC-CF4F-4226-8978-DB399CF87DA1}" destId="{681522C6-4069-4C87-884B-4355A748E72B}" srcOrd="1" destOrd="0" presId="urn:microsoft.com/office/officeart/2008/layout/LinedList"/>
    <dgm:cxn modelId="{D8688694-1EBE-43F5-9AB0-8CB90EEF47DA}" type="presParOf" srcId="{D407ADB3-B19E-466A-B459-B1AC6A54AD71}" destId="{1E9E7614-C9D7-4C77-9963-5D1B200A5C9D}" srcOrd="8" destOrd="0" presId="urn:microsoft.com/office/officeart/2008/layout/LinedList"/>
    <dgm:cxn modelId="{75D0B796-D2AF-4510-A45C-F1B9D87C4D46}" type="presParOf" srcId="{D407ADB3-B19E-466A-B459-B1AC6A54AD71}" destId="{0107168A-FE94-4A19-ADD3-48CABE2ED6AA}" srcOrd="9" destOrd="0" presId="urn:microsoft.com/office/officeart/2008/layout/LinedList"/>
    <dgm:cxn modelId="{5CF3A6E3-C879-4920-995B-4DA1737ACEC2}" type="presParOf" srcId="{0107168A-FE94-4A19-ADD3-48CABE2ED6AA}" destId="{77646C3B-4643-4725-90AC-A263579F2224}" srcOrd="0" destOrd="0" presId="urn:microsoft.com/office/officeart/2008/layout/LinedList"/>
    <dgm:cxn modelId="{CC148630-AE8D-4703-9412-14AE5ABF1CFA}" type="presParOf" srcId="{0107168A-FE94-4A19-ADD3-48CABE2ED6AA}" destId="{23C8469A-6DE7-45ED-A661-698A159DD7CB}" srcOrd="1" destOrd="0" presId="urn:microsoft.com/office/officeart/2008/layout/LinedList"/>
    <dgm:cxn modelId="{CA59A9F0-2BB0-4F3B-A02F-3EC1D14B8972}" type="presParOf" srcId="{D407ADB3-B19E-466A-B459-B1AC6A54AD71}" destId="{1B61FDFF-B1D4-49C3-BBD2-E586A27A0D5F}" srcOrd="10" destOrd="0" presId="urn:microsoft.com/office/officeart/2008/layout/LinedList"/>
    <dgm:cxn modelId="{EBB76ACE-E988-4777-BB7F-237BD3AA2653}" type="presParOf" srcId="{D407ADB3-B19E-466A-B459-B1AC6A54AD71}" destId="{B835C511-13B9-4418-BCA3-0519B332E6C3}" srcOrd="11" destOrd="0" presId="urn:microsoft.com/office/officeart/2008/layout/LinedList"/>
    <dgm:cxn modelId="{BC770CF7-96AC-4955-9490-97169E46C271}" type="presParOf" srcId="{B835C511-13B9-4418-BCA3-0519B332E6C3}" destId="{A6539AA2-AB12-4185-8095-0BBCD8852C4A}" srcOrd="0" destOrd="0" presId="urn:microsoft.com/office/officeart/2008/layout/LinedList"/>
    <dgm:cxn modelId="{5CD251D2-E6C6-4E8C-906B-AF92BD4AEA36}" type="presParOf" srcId="{B835C511-13B9-4418-BCA3-0519B332E6C3}" destId="{58460BEA-9BC0-4C4F-A080-0302FF97101E}" srcOrd="1" destOrd="0" presId="urn:microsoft.com/office/officeart/2008/layout/LinedList"/>
    <dgm:cxn modelId="{F8D0DAEF-A6C1-4213-87BF-F5F96119188B}" type="presParOf" srcId="{D407ADB3-B19E-466A-B459-B1AC6A54AD71}" destId="{28D50916-43D3-410B-9A5F-4DC2AAFF6848}" srcOrd="12" destOrd="0" presId="urn:microsoft.com/office/officeart/2008/layout/LinedList"/>
    <dgm:cxn modelId="{44FEDEFF-2063-44A3-9F88-8AAB424DD6F3}" type="presParOf" srcId="{D407ADB3-B19E-466A-B459-B1AC6A54AD71}" destId="{636A0C73-270F-4DD5-A5A9-12C11FDD072C}" srcOrd="13" destOrd="0" presId="urn:microsoft.com/office/officeart/2008/layout/LinedList"/>
    <dgm:cxn modelId="{86152563-CB3E-4578-A96F-B563DD2B2ED8}" type="presParOf" srcId="{636A0C73-270F-4DD5-A5A9-12C11FDD072C}" destId="{E8643306-5BC6-41A0-B294-ED6D29A2CABF}" srcOrd="0" destOrd="0" presId="urn:microsoft.com/office/officeart/2008/layout/LinedList"/>
    <dgm:cxn modelId="{EE5FF3BD-27C2-466D-A984-C33C42C6B082}" type="presParOf" srcId="{636A0C73-270F-4DD5-A5A9-12C11FDD072C}" destId="{CDAC4064-7B79-4966-B990-083E0F276A5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EBFD3-DF10-4DAA-A0E9-D023ABAFBF86}">
      <dsp:nvSpPr>
        <dsp:cNvPr id="0" name=""/>
        <dsp:cNvSpPr/>
      </dsp:nvSpPr>
      <dsp:spPr>
        <a:xfrm>
          <a:off x="0" y="1605"/>
          <a:ext cx="478552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FFB5AC-82CA-4A01-B641-F1D072F45EB5}">
      <dsp:nvSpPr>
        <dsp:cNvPr id="0" name=""/>
        <dsp:cNvSpPr/>
      </dsp:nvSpPr>
      <dsp:spPr>
        <a:xfrm>
          <a:off x="0" y="1605"/>
          <a:ext cx="4780847" cy="1042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Cardiovascular disease are conditions that affect the structure and functions of the heart.</a:t>
          </a:r>
        </a:p>
      </dsp:txBody>
      <dsp:txXfrm>
        <a:off x="0" y="1605"/>
        <a:ext cx="4780847" cy="1042220"/>
      </dsp:txXfrm>
    </dsp:sp>
    <dsp:sp modelId="{BFE146EA-F195-4298-8A19-62E209306C5C}">
      <dsp:nvSpPr>
        <dsp:cNvPr id="0" name=""/>
        <dsp:cNvSpPr/>
      </dsp:nvSpPr>
      <dsp:spPr>
        <a:xfrm>
          <a:off x="0" y="1043825"/>
          <a:ext cx="4785521" cy="0"/>
        </a:xfrm>
        <a:prstGeom prst="line">
          <a:avLst/>
        </a:prstGeom>
        <a:solidFill>
          <a:schemeClr val="accent2">
            <a:hueOff val="-252627"/>
            <a:satOff val="-112"/>
            <a:lumOff val="1176"/>
            <a:alphaOff val="0"/>
          </a:schemeClr>
        </a:solidFill>
        <a:ln w="12700" cap="flat" cmpd="sng" algn="ctr">
          <a:solidFill>
            <a:schemeClr val="accent2">
              <a:hueOff val="-252627"/>
              <a:satOff val="-112"/>
              <a:lumOff val="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617C0-0DC1-4589-B703-59E979EEC12F}">
      <dsp:nvSpPr>
        <dsp:cNvPr id="0" name=""/>
        <dsp:cNvSpPr/>
      </dsp:nvSpPr>
      <dsp:spPr>
        <a:xfrm>
          <a:off x="0" y="1043825"/>
          <a:ext cx="4785521" cy="92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most common types of cardiovascular disease are:</a:t>
          </a:r>
        </a:p>
      </dsp:txBody>
      <dsp:txXfrm>
        <a:off x="0" y="1043825"/>
        <a:ext cx="4785521" cy="920364"/>
      </dsp:txXfrm>
    </dsp:sp>
    <dsp:sp modelId="{B0799366-A3F9-4D95-99ED-0B68D1A7C9FD}">
      <dsp:nvSpPr>
        <dsp:cNvPr id="0" name=""/>
        <dsp:cNvSpPr/>
      </dsp:nvSpPr>
      <dsp:spPr>
        <a:xfrm>
          <a:off x="0" y="1964190"/>
          <a:ext cx="4785521" cy="0"/>
        </a:xfrm>
        <a:prstGeom prst="line">
          <a:avLst/>
        </a:prstGeom>
        <a:solidFill>
          <a:schemeClr val="accent2">
            <a:hueOff val="-505253"/>
            <a:satOff val="-225"/>
            <a:lumOff val="2352"/>
            <a:alphaOff val="0"/>
          </a:schemeClr>
        </a:solidFill>
        <a:ln w="12700" cap="flat" cmpd="sng" algn="ctr">
          <a:solidFill>
            <a:schemeClr val="accent2">
              <a:hueOff val="-505253"/>
              <a:satOff val="-225"/>
              <a:lumOff val="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3FDAF7-6738-498C-B17B-B8F91267E28B}">
      <dsp:nvSpPr>
        <dsp:cNvPr id="0" name=""/>
        <dsp:cNvSpPr/>
      </dsp:nvSpPr>
      <dsp:spPr>
        <a:xfrm>
          <a:off x="0" y="1964190"/>
          <a:ext cx="4785521" cy="92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Coronary artery disease (damage in the heart’s  major blood vessels)</a:t>
          </a:r>
        </a:p>
      </dsp:txBody>
      <dsp:txXfrm>
        <a:off x="0" y="1964190"/>
        <a:ext cx="4785521" cy="920364"/>
      </dsp:txXfrm>
    </dsp:sp>
    <dsp:sp modelId="{044D6D03-B481-4491-A7A3-B8F07C3DFA26}">
      <dsp:nvSpPr>
        <dsp:cNvPr id="0" name=""/>
        <dsp:cNvSpPr/>
      </dsp:nvSpPr>
      <dsp:spPr>
        <a:xfrm>
          <a:off x="0" y="2884554"/>
          <a:ext cx="4785521" cy="0"/>
        </a:xfrm>
        <a:prstGeom prst="line">
          <a:avLst/>
        </a:prstGeom>
        <a:solidFill>
          <a:schemeClr val="accent2">
            <a:hueOff val="-757880"/>
            <a:satOff val="-337"/>
            <a:lumOff val="3529"/>
            <a:alphaOff val="0"/>
          </a:schemeClr>
        </a:solidFill>
        <a:ln w="12700" cap="flat" cmpd="sng" algn="ctr">
          <a:solidFill>
            <a:schemeClr val="accent2">
              <a:hueOff val="-757880"/>
              <a:satOff val="-337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6924B7-16CD-4E6D-85DB-6533202BCA4D}">
      <dsp:nvSpPr>
        <dsp:cNvPr id="0" name=""/>
        <dsp:cNvSpPr/>
      </dsp:nvSpPr>
      <dsp:spPr>
        <a:xfrm>
          <a:off x="0" y="2884554"/>
          <a:ext cx="4785521" cy="92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High blood pressure (a condition in which the force of the blood against the artery walls is too high)</a:t>
          </a:r>
        </a:p>
      </dsp:txBody>
      <dsp:txXfrm>
        <a:off x="0" y="2884554"/>
        <a:ext cx="4785521" cy="920364"/>
      </dsp:txXfrm>
    </dsp:sp>
    <dsp:sp modelId="{1E9E7614-C9D7-4C77-9963-5D1B200A5C9D}">
      <dsp:nvSpPr>
        <dsp:cNvPr id="0" name=""/>
        <dsp:cNvSpPr/>
      </dsp:nvSpPr>
      <dsp:spPr>
        <a:xfrm>
          <a:off x="0" y="3804918"/>
          <a:ext cx="4785521" cy="0"/>
        </a:xfrm>
        <a:prstGeom prst="line">
          <a:avLst/>
        </a:prstGeom>
        <a:solidFill>
          <a:schemeClr val="accent2">
            <a:hueOff val="-1010507"/>
            <a:satOff val="-449"/>
            <a:lumOff val="4705"/>
            <a:alphaOff val="0"/>
          </a:schemeClr>
        </a:solidFill>
        <a:ln w="12700" cap="flat" cmpd="sng" algn="ctr">
          <a:solidFill>
            <a:schemeClr val="accent2">
              <a:hueOff val="-1010507"/>
              <a:satOff val="-449"/>
              <a:lumOff val="47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646C3B-4643-4725-90AC-A263579F2224}">
      <dsp:nvSpPr>
        <dsp:cNvPr id="0" name=""/>
        <dsp:cNvSpPr/>
      </dsp:nvSpPr>
      <dsp:spPr>
        <a:xfrm>
          <a:off x="0" y="3804918"/>
          <a:ext cx="4785521" cy="92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Cardiac arrest (unexpected loss of heart function, breathing and consciousness)</a:t>
          </a:r>
        </a:p>
      </dsp:txBody>
      <dsp:txXfrm>
        <a:off x="0" y="3804918"/>
        <a:ext cx="4785521" cy="920364"/>
      </dsp:txXfrm>
    </dsp:sp>
    <dsp:sp modelId="{1B61FDFF-B1D4-49C3-BBD2-E586A27A0D5F}">
      <dsp:nvSpPr>
        <dsp:cNvPr id="0" name=""/>
        <dsp:cNvSpPr/>
      </dsp:nvSpPr>
      <dsp:spPr>
        <a:xfrm>
          <a:off x="0" y="4725283"/>
          <a:ext cx="4785521" cy="0"/>
        </a:xfrm>
        <a:prstGeom prst="line">
          <a:avLst/>
        </a:prstGeom>
        <a:solidFill>
          <a:schemeClr val="accent2">
            <a:hueOff val="-1263133"/>
            <a:satOff val="-562"/>
            <a:lumOff val="5881"/>
            <a:alphaOff val="0"/>
          </a:schemeClr>
        </a:solidFill>
        <a:ln w="12700" cap="flat" cmpd="sng" algn="ctr">
          <a:solidFill>
            <a:schemeClr val="accent2">
              <a:hueOff val="-1263133"/>
              <a:satOff val="-562"/>
              <a:lumOff val="58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39AA2-AB12-4185-8095-0BBCD8852C4A}">
      <dsp:nvSpPr>
        <dsp:cNvPr id="0" name=""/>
        <dsp:cNvSpPr/>
      </dsp:nvSpPr>
      <dsp:spPr>
        <a:xfrm>
          <a:off x="0" y="4725283"/>
          <a:ext cx="4785521" cy="92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Congestive heart failure (A chronic condition in which the heart doesn’t pump blood as well as it should)</a:t>
          </a:r>
        </a:p>
      </dsp:txBody>
      <dsp:txXfrm>
        <a:off x="0" y="4725283"/>
        <a:ext cx="4785521" cy="920364"/>
      </dsp:txXfrm>
    </dsp:sp>
    <dsp:sp modelId="{28D50916-43D3-410B-9A5F-4DC2AAFF6848}">
      <dsp:nvSpPr>
        <dsp:cNvPr id="0" name=""/>
        <dsp:cNvSpPr/>
      </dsp:nvSpPr>
      <dsp:spPr>
        <a:xfrm>
          <a:off x="0" y="5645647"/>
          <a:ext cx="4785521" cy="0"/>
        </a:xfrm>
        <a:prstGeom prst="line">
          <a:avLst/>
        </a:prstGeom>
        <a:solidFill>
          <a:schemeClr val="accent2">
            <a:hueOff val="-1515760"/>
            <a:satOff val="-674"/>
            <a:lumOff val="7057"/>
            <a:alphaOff val="0"/>
          </a:schemeClr>
        </a:solidFill>
        <a:ln w="12700" cap="flat" cmpd="sng" algn="ctr">
          <a:solidFill>
            <a:schemeClr val="accent2">
              <a:hueOff val="-1515760"/>
              <a:satOff val="-674"/>
              <a:lumOff val="70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43306-5BC6-41A0-B294-ED6D29A2CABF}">
      <dsp:nvSpPr>
        <dsp:cNvPr id="0" name=""/>
        <dsp:cNvSpPr/>
      </dsp:nvSpPr>
      <dsp:spPr>
        <a:xfrm>
          <a:off x="0" y="5645647"/>
          <a:ext cx="4785521" cy="92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Stroke (damage to the brain from interruption of its blood supply)</a:t>
          </a:r>
        </a:p>
      </dsp:txBody>
      <dsp:txXfrm>
        <a:off x="0" y="5645647"/>
        <a:ext cx="4785521" cy="920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51:0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58:1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March 11,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66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March 11,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237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March 11,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March 11,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60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March 11,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1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March 11,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433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March 11,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096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March 11,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247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March 11,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8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March 11,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1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March 11,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38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March 11,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736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laboratory-imag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athologic.gamepedia.com/Heart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creativecommons.org/licenses/by-nc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informationagenursing.blogspot.com/2014/07/cdcs-solve-outbreak-app-is-now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mikemacmarketing/30212411048/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tella12/5249416883/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xfuel.com/en/free-photo-qqeur" TargetMode="External"/><Relationship Id="rId5" Type="http://schemas.openxmlformats.org/officeDocument/2006/relationships/image" Target="../media/image11.jpg"/><Relationship Id="rId4" Type="http://schemas.openxmlformats.org/officeDocument/2006/relationships/hyperlink" Target="https://www.kaggle.com/fedesoriano/stroke-prediction-dataset/version/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top-sign-png/download/5047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scales-png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creativecommons.org/licenses/by-nc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D200D-8CFA-47D9-BE93-3A2E0238C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86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C792EE87-4150-454F-8312-283882EFB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2"/>
            <a:ext cx="12191999" cy="4934490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40784"/>
                </a:srgbClr>
              </a:gs>
              <a:gs pos="80000">
                <a:srgbClr val="000000">
                  <a:alpha val="28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9953F0-2D89-42BE-B513-DB48A3C3F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7040" y="1122362"/>
            <a:ext cx="8376514" cy="249429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Cardiovascular disease: Stroke prediction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By Jimmy Mubalutila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7455F-48E0-4880-A7A0-2825887CF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9803" y="3772789"/>
            <a:ext cx="6141493" cy="121547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62" name="Freeform: Shape 61">
            <a:extLst>
              <a:ext uri="{FF2B5EF4-FFF2-40B4-BE49-F238E27FC236}">
                <a16:creationId xmlns:a16="http://schemas.microsoft.com/office/drawing/2014/main" id="{EA21D066-7EC1-44B4-8CF9-85511FDFC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-1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6C2F2D6-F636-46AD-BCD9-994702A00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6" name="Freeform: Shape 65">
            <a:extLst>
              <a:ext uri="{FF2B5EF4-FFF2-40B4-BE49-F238E27FC236}">
                <a16:creationId xmlns:a16="http://schemas.microsoft.com/office/drawing/2014/main" id="{EF693875-948C-4D9B-AE6F-8F689427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8CF630E-BC57-4786-8B1F-C22C04E8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114200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9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6109-7492-4C27-B6CE-F56CD9AD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 used to balance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9C7DE-428F-4CF1-9F5B-179DFABB5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Under-Sampling: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under-sampling randomly picks data point from the majority class. After the sampling is processed, the majority class has the same number of data points as the minority class.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Oversampling: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Random oversampling involves randomly selecting examples from the minority class, with replacement, and adding them to the training dataset.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oversampling was processed using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BalancedBaggingClassifier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which does not balance each subset of data, but will instead favor the majority classes and create a biased model.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SMOTE: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SMOTE (synthetic minority over sampling technique) oversampling: instead of randomly oversampling with replacement, SMOTE takes each minority sample and introduces synthetic data point connecting the minority sample with its nearest neighbors. Neighbors from the k nearest neighbor are chosen randomly.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18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5FDF-F23B-4123-9914-78659A0F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984737"/>
          </a:xfrm>
        </p:spPr>
        <p:txBody>
          <a:bodyPr/>
          <a:lstStyle/>
          <a:p>
            <a:r>
              <a:rPr lang="en-US" dirty="0"/>
              <a:t>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DD26E-2520-40B2-B210-19B60AC87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867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65D-9883-4A31-855F-F6A825C72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873210"/>
          </a:xfrm>
        </p:spPr>
        <p:txBody>
          <a:bodyPr/>
          <a:lstStyle/>
          <a:p>
            <a:r>
              <a:rPr lang="en-US" b="1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79FD9-38ED-4427-815A-0CD9BF3C1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1556952"/>
            <a:ext cx="9810604" cy="4697426"/>
          </a:xfrm>
        </p:spPr>
        <p:txBody>
          <a:bodyPr/>
          <a:lstStyle/>
          <a:p>
            <a:r>
              <a:rPr lang="en-US"/>
              <a:t>Born in the Democratic Republic of Congo and grew up speaking multiple languages but English</a:t>
            </a:r>
          </a:p>
          <a:p>
            <a:r>
              <a:rPr lang="en-US"/>
              <a:t>Migrated in the United States as an international student</a:t>
            </a:r>
          </a:p>
          <a:p>
            <a:r>
              <a:rPr lang="en-US"/>
              <a:t>Chemistry as a major study</a:t>
            </a:r>
          </a:p>
          <a:p>
            <a:r>
              <a:rPr lang="en-US"/>
              <a:t>Pharmaceutical industry as a professional career</a:t>
            </a:r>
          </a:p>
          <a:p>
            <a:r>
              <a:rPr lang="en-US"/>
              <a:t>Married and father of 3 adorable kids</a:t>
            </a:r>
          </a:p>
          <a:p>
            <a:pPr marL="0" indent="0">
              <a:buNone/>
            </a:pPr>
            <a:r>
              <a:rPr lang="en-US" sz="3600" b="1"/>
              <a:t>Hobbies</a:t>
            </a:r>
          </a:p>
          <a:p>
            <a:r>
              <a:rPr lang="en-US"/>
              <a:t>Soccer player, basketball, running tracks</a:t>
            </a:r>
          </a:p>
          <a:p>
            <a:r>
              <a:rPr lang="en-US"/>
              <a:t>Video gaming</a:t>
            </a:r>
          </a:p>
          <a:p>
            <a:r>
              <a:rPr lang="en-US"/>
              <a:t>Fun time with family and traveling</a:t>
            </a:r>
          </a:p>
          <a:p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E6326A7-43B3-4351-AFEE-310A72126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37871" y="2301358"/>
            <a:ext cx="5338118" cy="482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26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C82C0-9AFF-4BAE-8049-E6CE62161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02766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Medical diagnostic: are you a subject at risk?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8489-517B-4617-87EB-4D065C6A5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63685"/>
            <a:ext cx="3875963" cy="41070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Blood pressure spiked high</a:t>
            </a:r>
          </a:p>
          <a:p>
            <a:r>
              <a:rPr lang="en-US" dirty="0" err="1"/>
              <a:t>Bmi</a:t>
            </a:r>
            <a:r>
              <a:rPr lang="en-US" dirty="0"/>
              <a:t> out of control</a:t>
            </a:r>
          </a:p>
          <a:p>
            <a:r>
              <a:rPr lang="en-US" dirty="0"/>
              <a:t>Bad cholesterol level on the rise</a:t>
            </a:r>
          </a:p>
          <a:p>
            <a:r>
              <a:rPr lang="en-US" dirty="0"/>
              <a:t>Glucose level borderline</a:t>
            </a:r>
          </a:p>
          <a:p>
            <a:r>
              <a:rPr lang="en-US" dirty="0"/>
              <a:t>Weight gained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/>
              <a:t>Recommendation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Weight control</a:t>
            </a:r>
          </a:p>
          <a:p>
            <a:pPr marL="0" indent="0">
              <a:buNone/>
            </a:pPr>
            <a:r>
              <a:rPr lang="en-US" dirty="0"/>
              <a:t>Diet: DASH</a:t>
            </a:r>
          </a:p>
          <a:p>
            <a:pPr marL="0" indent="0">
              <a:buNone/>
            </a:pPr>
            <a:r>
              <a:rPr lang="en-US" dirty="0"/>
              <a:t>Less to no alcohol consumption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tethoscope">
            <a:extLst>
              <a:ext uri="{FF2B5EF4-FFF2-40B4-BE49-F238E27FC236}">
                <a16:creationId xmlns:a16="http://schemas.microsoft.com/office/drawing/2014/main" id="{D3E4791B-899D-30EC-9957-E00EB04A0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42" r="13515"/>
          <a:stretch/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9976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4749728D-AFF4-4FD2-A8CA-12A371ACC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29">
            <a:extLst>
              <a:ext uri="{FF2B5EF4-FFF2-40B4-BE49-F238E27FC236}">
                <a16:creationId xmlns:a16="http://schemas.microsoft.com/office/drawing/2014/main" id="{96F13BD0-05D9-4C62-84D1-5B5C8C1E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127689" cy="6858000"/>
          </a:xfrm>
          <a:custGeom>
            <a:avLst/>
            <a:gdLst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9468 w 6128435"/>
              <a:gd name="connsiteY113" fmla="*/ 4200916 h 6858000"/>
              <a:gd name="connsiteX114" fmla="*/ 5917114 w 6128435"/>
              <a:gd name="connsiteY114" fmla="*/ 4213096 h 6858000"/>
              <a:gd name="connsiteX115" fmla="*/ 5921153 w 6128435"/>
              <a:gd name="connsiteY115" fmla="*/ 4236222 h 6858000"/>
              <a:gd name="connsiteX116" fmla="*/ 5924233 w 6128435"/>
              <a:gd name="connsiteY116" fmla="*/ 4242060 h 6858000"/>
              <a:gd name="connsiteX117" fmla="*/ 5923742 w 6128435"/>
              <a:gd name="connsiteY117" fmla="*/ 4265435 h 6858000"/>
              <a:gd name="connsiteX118" fmla="*/ 5928910 w 6128435"/>
              <a:gd name="connsiteY118" fmla="*/ 4300973 h 6858000"/>
              <a:gd name="connsiteX119" fmla="*/ 5939320 w 6128435"/>
              <a:gd name="connsiteY119" fmla="*/ 4340435 h 6858000"/>
              <a:gd name="connsiteX120" fmla="*/ 5936924 w 6128435"/>
              <a:gd name="connsiteY120" fmla="*/ 4353034 h 6858000"/>
              <a:gd name="connsiteX121" fmla="*/ 5946705 w 6128435"/>
              <a:gd name="connsiteY121" fmla="*/ 4428051 h 6858000"/>
              <a:gd name="connsiteX122" fmla="*/ 5949261 w 6128435"/>
              <a:gd name="connsiteY122" fmla="*/ 4449185 h 6858000"/>
              <a:gd name="connsiteX123" fmla="*/ 5957504 w 6128435"/>
              <a:gd name="connsiteY123" fmla="*/ 4465911 h 6858000"/>
              <a:gd name="connsiteX124" fmla="*/ 5964689 w 6128435"/>
              <a:gd name="connsiteY124" fmla="*/ 4468532 h 6858000"/>
              <a:gd name="connsiteX125" fmla="*/ 5967062 w 6128435"/>
              <a:gd name="connsiteY125" fmla="*/ 4479923 h 6858000"/>
              <a:gd name="connsiteX126" fmla="*/ 5968960 w 6128435"/>
              <a:gd name="connsiteY126" fmla="*/ 4482655 h 6858000"/>
              <a:gd name="connsiteX127" fmla="*/ 5978567 w 6128435"/>
              <a:gd name="connsiteY127" fmla="*/ 4498605 h 6858000"/>
              <a:gd name="connsiteX128" fmla="*/ 5967676 w 6128435"/>
              <a:gd name="connsiteY128" fmla="*/ 4540140 h 6858000"/>
              <a:gd name="connsiteX129" fmla="*/ 5980106 w 6128435"/>
              <a:gd name="connsiteY129" fmla="*/ 4585087 h 6858000"/>
              <a:gd name="connsiteX130" fmla="*/ 5986918 w 6128435"/>
              <a:gd name="connsiteY130" fmla="*/ 4764836 h 6858000"/>
              <a:gd name="connsiteX131" fmla="*/ 6013516 w 6128435"/>
              <a:gd name="connsiteY131" fmla="*/ 4786619 h 6858000"/>
              <a:gd name="connsiteX132" fmla="*/ 6025404 w 6128435"/>
              <a:gd name="connsiteY132" fmla="*/ 4858148 h 6858000"/>
              <a:gd name="connsiteX133" fmla="*/ 6007749 w 6128435"/>
              <a:gd name="connsiteY133" fmla="*/ 4964715 h 6858000"/>
              <a:gd name="connsiteX134" fmla="*/ 6005269 w 6128435"/>
              <a:gd name="connsiteY134" fmla="*/ 5150567 h 6858000"/>
              <a:gd name="connsiteX135" fmla="*/ 6001127 w 6128435"/>
              <a:gd name="connsiteY135" fmla="*/ 5164609 h 6858000"/>
              <a:gd name="connsiteX136" fmla="*/ 5996647 w 6128435"/>
              <a:gd name="connsiteY136" fmla="*/ 5185640 h 6858000"/>
              <a:gd name="connsiteX137" fmla="*/ 5998514 w 6128435"/>
              <a:gd name="connsiteY137" fmla="*/ 5189673 h 6858000"/>
              <a:gd name="connsiteX138" fmla="*/ 5995970 w 6128435"/>
              <a:gd name="connsiteY138" fmla="*/ 5221547 h 6858000"/>
              <a:gd name="connsiteX139" fmla="*/ 5997218 w 6128435"/>
              <a:gd name="connsiteY139" fmla="*/ 5222031 h 6858000"/>
              <a:gd name="connsiteX140" fmla="*/ 6002116 w 6128435"/>
              <a:gd name="connsiteY140" fmla="*/ 5231223 h 6858000"/>
              <a:gd name="connsiteX141" fmla="*/ 6008541 w 6128435"/>
              <a:gd name="connsiteY141" fmla="*/ 5248680 h 6858000"/>
              <a:gd name="connsiteX142" fmla="*/ 6039260 w 6128435"/>
              <a:gd name="connsiteY142" fmla="*/ 5289518 h 6858000"/>
              <a:gd name="connsiteX143" fmla="*/ 6036748 w 6128435"/>
              <a:gd name="connsiteY143" fmla="*/ 5322752 h 6858000"/>
              <a:gd name="connsiteX144" fmla="*/ 6036943 w 6128435"/>
              <a:gd name="connsiteY144" fmla="*/ 5329480 h 6858000"/>
              <a:gd name="connsiteX145" fmla="*/ 6037236 w 6128435"/>
              <a:gd name="connsiteY145" fmla="*/ 5329634 h 6858000"/>
              <a:gd name="connsiteX146" fmla="*/ 6038019 w 6128435"/>
              <a:gd name="connsiteY146" fmla="*/ 5336764 h 6858000"/>
              <a:gd name="connsiteX147" fmla="*/ 6037298 w 6128435"/>
              <a:gd name="connsiteY147" fmla="*/ 5341753 h 6858000"/>
              <a:gd name="connsiteX148" fmla="*/ 6037677 w 6128435"/>
              <a:gd name="connsiteY148" fmla="*/ 5354807 h 6858000"/>
              <a:gd name="connsiteX149" fmla="*/ 6039728 w 6128435"/>
              <a:gd name="connsiteY149" fmla="*/ 5359416 h 6858000"/>
              <a:gd name="connsiteX150" fmla="*/ 6043311 w 6128435"/>
              <a:gd name="connsiteY150" fmla="*/ 5361407 h 6858000"/>
              <a:gd name="connsiteX151" fmla="*/ 6042954 w 6128435"/>
              <a:gd name="connsiteY151" fmla="*/ 5362576 h 6858000"/>
              <a:gd name="connsiteX152" fmla="*/ 6053435 w 6128435"/>
              <a:gd name="connsiteY152" fmla="*/ 5387547 h 6858000"/>
              <a:gd name="connsiteX153" fmla="*/ 6065933 w 6128435"/>
              <a:gd name="connsiteY153" fmla="*/ 5443002 h 6858000"/>
              <a:gd name="connsiteX154" fmla="*/ 6068640 w 6128435"/>
              <a:gd name="connsiteY154" fmla="*/ 5474503 h 6858000"/>
              <a:gd name="connsiteX155" fmla="*/ 6080922 w 6128435"/>
              <a:gd name="connsiteY155" fmla="*/ 5561070 h 6858000"/>
              <a:gd name="connsiteX156" fmla="*/ 6096949 w 6128435"/>
              <a:gd name="connsiteY156" fmla="*/ 5648179 h 6858000"/>
              <a:gd name="connsiteX157" fmla="*/ 6125703 w 6128435"/>
              <a:gd name="connsiteY157" fmla="*/ 5692894 h 6858000"/>
              <a:gd name="connsiteX158" fmla="*/ 6126670 w 6128435"/>
              <a:gd name="connsiteY158" fmla="*/ 5697882 h 6858000"/>
              <a:gd name="connsiteX159" fmla="*/ 6124061 w 6128435"/>
              <a:gd name="connsiteY159" fmla="*/ 5710294 h 6858000"/>
              <a:gd name="connsiteX160" fmla="*/ 6122213 w 6128435"/>
              <a:gd name="connsiteY160" fmla="*/ 5714762 h 6858000"/>
              <a:gd name="connsiteX161" fmla="*/ 6121353 w 6128435"/>
              <a:gd name="connsiteY161" fmla="*/ 5721725 h 6858000"/>
              <a:gd name="connsiteX162" fmla="*/ 6121607 w 6128435"/>
              <a:gd name="connsiteY162" fmla="*/ 5721959 h 6858000"/>
              <a:gd name="connsiteX163" fmla="*/ 6120262 w 6128435"/>
              <a:gd name="connsiteY163" fmla="*/ 5728358 h 6858000"/>
              <a:gd name="connsiteX164" fmla="*/ 6110194 w 6128435"/>
              <a:gd name="connsiteY164" fmla="*/ 5758853 h 6858000"/>
              <a:gd name="connsiteX165" fmla="*/ 6127519 w 6128435"/>
              <a:gd name="connsiteY165" fmla="*/ 5865775 h 6858000"/>
              <a:gd name="connsiteX166" fmla="*/ 6128435 w 6128435"/>
              <a:gd name="connsiteY166" fmla="*/ 5870164 h 6858000"/>
              <a:gd name="connsiteX167" fmla="*/ 6119217 w 6128435"/>
              <a:gd name="connsiteY167" fmla="*/ 5888542 h 6858000"/>
              <a:gd name="connsiteX168" fmla="*/ 6115966 w 6128435"/>
              <a:gd name="connsiteY168" fmla="*/ 5898387 h 6858000"/>
              <a:gd name="connsiteX169" fmla="*/ 6111924 w 6128435"/>
              <a:gd name="connsiteY169" fmla="*/ 5900444 h 6858000"/>
              <a:gd name="connsiteX170" fmla="*/ 6108716 w 6128435"/>
              <a:gd name="connsiteY170" fmla="*/ 5915345 h 6858000"/>
              <a:gd name="connsiteX171" fmla="*/ 6109524 w 6128435"/>
              <a:gd name="connsiteY171" fmla="*/ 5917328 h 6858000"/>
              <a:gd name="connsiteX172" fmla="*/ 6102493 w 6128435"/>
              <a:gd name="connsiteY172" fmla="*/ 5928602 h 6858000"/>
              <a:gd name="connsiteX173" fmla="*/ 6056863 w 6128435"/>
              <a:gd name="connsiteY173" fmla="*/ 6000643 h 6858000"/>
              <a:gd name="connsiteX174" fmla="*/ 6045436 w 6128435"/>
              <a:gd name="connsiteY174" fmla="*/ 6124480 h 6858000"/>
              <a:gd name="connsiteX175" fmla="*/ 6030489 w 6128435"/>
              <a:gd name="connsiteY175" fmla="*/ 6317666 h 6858000"/>
              <a:gd name="connsiteX176" fmla="*/ 6007492 w 6128435"/>
              <a:gd name="connsiteY176" fmla="*/ 6440818 h 6858000"/>
              <a:gd name="connsiteX177" fmla="*/ 6009467 w 6128435"/>
              <a:gd name="connsiteY177" fmla="*/ 6487076 h 6858000"/>
              <a:gd name="connsiteX178" fmla="*/ 5995064 w 6128435"/>
              <a:gd name="connsiteY178" fmla="*/ 6540791 h 6858000"/>
              <a:gd name="connsiteX179" fmla="*/ 5996309 w 6128435"/>
              <a:gd name="connsiteY179" fmla="*/ 6543961 h 6858000"/>
              <a:gd name="connsiteX180" fmla="*/ 5996048 w 6128435"/>
              <a:gd name="connsiteY180" fmla="*/ 6555444 h 6858000"/>
              <a:gd name="connsiteX181" fmla="*/ 6002524 w 6128435"/>
              <a:gd name="connsiteY181" fmla="*/ 6560188 h 6858000"/>
              <a:gd name="connsiteX182" fmla="*/ 6006823 w 6128435"/>
              <a:gd name="connsiteY182" fmla="*/ 6578546 h 6858000"/>
              <a:gd name="connsiteX183" fmla="*/ 6004510 w 6128435"/>
              <a:gd name="connsiteY183" fmla="*/ 6599256 h 6858000"/>
              <a:gd name="connsiteX184" fmla="*/ 5986207 w 6128435"/>
              <a:gd name="connsiteY184" fmla="*/ 6695855 h 6858000"/>
              <a:gd name="connsiteX185" fmla="*/ 5979428 w 6128435"/>
              <a:gd name="connsiteY185" fmla="*/ 6754678 h 6858000"/>
              <a:gd name="connsiteX186" fmla="*/ 5983398 w 6128435"/>
              <a:gd name="connsiteY186" fmla="*/ 6778641 h 6858000"/>
              <a:gd name="connsiteX187" fmla="*/ 5984543 w 6128435"/>
              <a:gd name="connsiteY187" fmla="*/ 6811016 h 6858000"/>
              <a:gd name="connsiteX188" fmla="*/ 5981802 w 6128435"/>
              <a:gd name="connsiteY188" fmla="*/ 6838578 h 6858000"/>
              <a:gd name="connsiteX189" fmla="*/ 5979671 w 6128435"/>
              <a:gd name="connsiteY189" fmla="*/ 6858000 h 6858000"/>
              <a:gd name="connsiteX190" fmla="*/ 0 w 6128435"/>
              <a:gd name="connsiteY190" fmla="*/ 685800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36924 w 6128435"/>
              <a:gd name="connsiteY119" fmla="*/ 4353034 h 6858000"/>
              <a:gd name="connsiteX120" fmla="*/ 5946705 w 6128435"/>
              <a:gd name="connsiteY120" fmla="*/ 4428051 h 6858000"/>
              <a:gd name="connsiteX121" fmla="*/ 5949261 w 6128435"/>
              <a:gd name="connsiteY121" fmla="*/ 4449185 h 6858000"/>
              <a:gd name="connsiteX122" fmla="*/ 5957504 w 6128435"/>
              <a:gd name="connsiteY122" fmla="*/ 4465911 h 6858000"/>
              <a:gd name="connsiteX123" fmla="*/ 5964689 w 6128435"/>
              <a:gd name="connsiteY123" fmla="*/ 4468532 h 6858000"/>
              <a:gd name="connsiteX124" fmla="*/ 5967062 w 6128435"/>
              <a:gd name="connsiteY124" fmla="*/ 4479923 h 6858000"/>
              <a:gd name="connsiteX125" fmla="*/ 5968960 w 6128435"/>
              <a:gd name="connsiteY125" fmla="*/ 4482655 h 6858000"/>
              <a:gd name="connsiteX126" fmla="*/ 5978567 w 6128435"/>
              <a:gd name="connsiteY126" fmla="*/ 4498605 h 6858000"/>
              <a:gd name="connsiteX127" fmla="*/ 5967676 w 6128435"/>
              <a:gd name="connsiteY127" fmla="*/ 4540140 h 6858000"/>
              <a:gd name="connsiteX128" fmla="*/ 5980106 w 6128435"/>
              <a:gd name="connsiteY128" fmla="*/ 4585087 h 6858000"/>
              <a:gd name="connsiteX129" fmla="*/ 5986918 w 6128435"/>
              <a:gd name="connsiteY129" fmla="*/ 4764836 h 6858000"/>
              <a:gd name="connsiteX130" fmla="*/ 6013516 w 6128435"/>
              <a:gd name="connsiteY130" fmla="*/ 4786619 h 6858000"/>
              <a:gd name="connsiteX131" fmla="*/ 6025404 w 6128435"/>
              <a:gd name="connsiteY131" fmla="*/ 4858148 h 6858000"/>
              <a:gd name="connsiteX132" fmla="*/ 6007749 w 6128435"/>
              <a:gd name="connsiteY132" fmla="*/ 4964715 h 6858000"/>
              <a:gd name="connsiteX133" fmla="*/ 6005269 w 6128435"/>
              <a:gd name="connsiteY133" fmla="*/ 5150567 h 6858000"/>
              <a:gd name="connsiteX134" fmla="*/ 6001127 w 6128435"/>
              <a:gd name="connsiteY134" fmla="*/ 5164609 h 6858000"/>
              <a:gd name="connsiteX135" fmla="*/ 5996647 w 6128435"/>
              <a:gd name="connsiteY135" fmla="*/ 5185640 h 6858000"/>
              <a:gd name="connsiteX136" fmla="*/ 5998514 w 6128435"/>
              <a:gd name="connsiteY136" fmla="*/ 5189673 h 6858000"/>
              <a:gd name="connsiteX137" fmla="*/ 5995970 w 6128435"/>
              <a:gd name="connsiteY137" fmla="*/ 5221547 h 6858000"/>
              <a:gd name="connsiteX138" fmla="*/ 5997218 w 6128435"/>
              <a:gd name="connsiteY138" fmla="*/ 5222031 h 6858000"/>
              <a:gd name="connsiteX139" fmla="*/ 6002116 w 6128435"/>
              <a:gd name="connsiteY139" fmla="*/ 5231223 h 6858000"/>
              <a:gd name="connsiteX140" fmla="*/ 6008541 w 6128435"/>
              <a:gd name="connsiteY140" fmla="*/ 5248680 h 6858000"/>
              <a:gd name="connsiteX141" fmla="*/ 6039260 w 6128435"/>
              <a:gd name="connsiteY141" fmla="*/ 5289518 h 6858000"/>
              <a:gd name="connsiteX142" fmla="*/ 6036748 w 6128435"/>
              <a:gd name="connsiteY142" fmla="*/ 5322752 h 6858000"/>
              <a:gd name="connsiteX143" fmla="*/ 6036943 w 6128435"/>
              <a:gd name="connsiteY143" fmla="*/ 5329480 h 6858000"/>
              <a:gd name="connsiteX144" fmla="*/ 6037236 w 6128435"/>
              <a:gd name="connsiteY144" fmla="*/ 5329634 h 6858000"/>
              <a:gd name="connsiteX145" fmla="*/ 6038019 w 6128435"/>
              <a:gd name="connsiteY145" fmla="*/ 5336764 h 6858000"/>
              <a:gd name="connsiteX146" fmla="*/ 6037298 w 6128435"/>
              <a:gd name="connsiteY146" fmla="*/ 5341753 h 6858000"/>
              <a:gd name="connsiteX147" fmla="*/ 6037677 w 6128435"/>
              <a:gd name="connsiteY147" fmla="*/ 5354807 h 6858000"/>
              <a:gd name="connsiteX148" fmla="*/ 6039728 w 6128435"/>
              <a:gd name="connsiteY148" fmla="*/ 5359416 h 6858000"/>
              <a:gd name="connsiteX149" fmla="*/ 6043311 w 6128435"/>
              <a:gd name="connsiteY149" fmla="*/ 5361407 h 6858000"/>
              <a:gd name="connsiteX150" fmla="*/ 6042954 w 6128435"/>
              <a:gd name="connsiteY150" fmla="*/ 5362576 h 6858000"/>
              <a:gd name="connsiteX151" fmla="*/ 6053435 w 6128435"/>
              <a:gd name="connsiteY151" fmla="*/ 5387547 h 6858000"/>
              <a:gd name="connsiteX152" fmla="*/ 6065933 w 6128435"/>
              <a:gd name="connsiteY152" fmla="*/ 5443002 h 6858000"/>
              <a:gd name="connsiteX153" fmla="*/ 6068640 w 6128435"/>
              <a:gd name="connsiteY153" fmla="*/ 5474503 h 6858000"/>
              <a:gd name="connsiteX154" fmla="*/ 6080922 w 6128435"/>
              <a:gd name="connsiteY154" fmla="*/ 5561070 h 6858000"/>
              <a:gd name="connsiteX155" fmla="*/ 6096949 w 6128435"/>
              <a:gd name="connsiteY155" fmla="*/ 5648179 h 6858000"/>
              <a:gd name="connsiteX156" fmla="*/ 6125703 w 6128435"/>
              <a:gd name="connsiteY156" fmla="*/ 5692894 h 6858000"/>
              <a:gd name="connsiteX157" fmla="*/ 6126670 w 6128435"/>
              <a:gd name="connsiteY157" fmla="*/ 5697882 h 6858000"/>
              <a:gd name="connsiteX158" fmla="*/ 6124061 w 6128435"/>
              <a:gd name="connsiteY158" fmla="*/ 5710294 h 6858000"/>
              <a:gd name="connsiteX159" fmla="*/ 6122213 w 6128435"/>
              <a:gd name="connsiteY159" fmla="*/ 5714762 h 6858000"/>
              <a:gd name="connsiteX160" fmla="*/ 6121353 w 6128435"/>
              <a:gd name="connsiteY160" fmla="*/ 5721725 h 6858000"/>
              <a:gd name="connsiteX161" fmla="*/ 6121607 w 6128435"/>
              <a:gd name="connsiteY161" fmla="*/ 5721959 h 6858000"/>
              <a:gd name="connsiteX162" fmla="*/ 6120262 w 6128435"/>
              <a:gd name="connsiteY162" fmla="*/ 5728358 h 6858000"/>
              <a:gd name="connsiteX163" fmla="*/ 6110194 w 6128435"/>
              <a:gd name="connsiteY163" fmla="*/ 5758853 h 6858000"/>
              <a:gd name="connsiteX164" fmla="*/ 6127519 w 6128435"/>
              <a:gd name="connsiteY164" fmla="*/ 5865775 h 6858000"/>
              <a:gd name="connsiteX165" fmla="*/ 6128435 w 6128435"/>
              <a:gd name="connsiteY165" fmla="*/ 5870164 h 6858000"/>
              <a:gd name="connsiteX166" fmla="*/ 6119217 w 6128435"/>
              <a:gd name="connsiteY166" fmla="*/ 5888542 h 6858000"/>
              <a:gd name="connsiteX167" fmla="*/ 6115966 w 6128435"/>
              <a:gd name="connsiteY167" fmla="*/ 5898387 h 6858000"/>
              <a:gd name="connsiteX168" fmla="*/ 6111924 w 6128435"/>
              <a:gd name="connsiteY168" fmla="*/ 5900444 h 6858000"/>
              <a:gd name="connsiteX169" fmla="*/ 6108716 w 6128435"/>
              <a:gd name="connsiteY169" fmla="*/ 5915345 h 6858000"/>
              <a:gd name="connsiteX170" fmla="*/ 6109524 w 6128435"/>
              <a:gd name="connsiteY170" fmla="*/ 5917328 h 6858000"/>
              <a:gd name="connsiteX171" fmla="*/ 6102493 w 6128435"/>
              <a:gd name="connsiteY171" fmla="*/ 5928602 h 6858000"/>
              <a:gd name="connsiteX172" fmla="*/ 6056863 w 6128435"/>
              <a:gd name="connsiteY172" fmla="*/ 6000643 h 6858000"/>
              <a:gd name="connsiteX173" fmla="*/ 6045436 w 6128435"/>
              <a:gd name="connsiteY173" fmla="*/ 6124480 h 6858000"/>
              <a:gd name="connsiteX174" fmla="*/ 6030489 w 6128435"/>
              <a:gd name="connsiteY174" fmla="*/ 6317666 h 6858000"/>
              <a:gd name="connsiteX175" fmla="*/ 6007492 w 6128435"/>
              <a:gd name="connsiteY175" fmla="*/ 6440818 h 6858000"/>
              <a:gd name="connsiteX176" fmla="*/ 6009467 w 6128435"/>
              <a:gd name="connsiteY176" fmla="*/ 6487076 h 6858000"/>
              <a:gd name="connsiteX177" fmla="*/ 5995064 w 6128435"/>
              <a:gd name="connsiteY177" fmla="*/ 6540791 h 6858000"/>
              <a:gd name="connsiteX178" fmla="*/ 5996309 w 6128435"/>
              <a:gd name="connsiteY178" fmla="*/ 6543961 h 6858000"/>
              <a:gd name="connsiteX179" fmla="*/ 5996048 w 6128435"/>
              <a:gd name="connsiteY179" fmla="*/ 6555444 h 6858000"/>
              <a:gd name="connsiteX180" fmla="*/ 6002524 w 6128435"/>
              <a:gd name="connsiteY180" fmla="*/ 6560188 h 6858000"/>
              <a:gd name="connsiteX181" fmla="*/ 6006823 w 6128435"/>
              <a:gd name="connsiteY181" fmla="*/ 6578546 h 6858000"/>
              <a:gd name="connsiteX182" fmla="*/ 6004510 w 6128435"/>
              <a:gd name="connsiteY182" fmla="*/ 6599256 h 6858000"/>
              <a:gd name="connsiteX183" fmla="*/ 5986207 w 6128435"/>
              <a:gd name="connsiteY183" fmla="*/ 6695855 h 6858000"/>
              <a:gd name="connsiteX184" fmla="*/ 5979428 w 6128435"/>
              <a:gd name="connsiteY184" fmla="*/ 6754678 h 6858000"/>
              <a:gd name="connsiteX185" fmla="*/ 5983398 w 6128435"/>
              <a:gd name="connsiteY185" fmla="*/ 6778641 h 6858000"/>
              <a:gd name="connsiteX186" fmla="*/ 5984543 w 6128435"/>
              <a:gd name="connsiteY186" fmla="*/ 6811016 h 6858000"/>
              <a:gd name="connsiteX187" fmla="*/ 5981802 w 6128435"/>
              <a:gd name="connsiteY187" fmla="*/ 6838578 h 6858000"/>
              <a:gd name="connsiteX188" fmla="*/ 5979671 w 6128435"/>
              <a:gd name="connsiteY188" fmla="*/ 6858000 h 6858000"/>
              <a:gd name="connsiteX189" fmla="*/ 0 w 6128435"/>
              <a:gd name="connsiteY189" fmla="*/ 6858000 h 6858000"/>
              <a:gd name="connsiteX190" fmla="*/ 0 w 6128435"/>
              <a:gd name="connsiteY19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46705 w 6128435"/>
              <a:gd name="connsiteY119" fmla="*/ 4428051 h 6858000"/>
              <a:gd name="connsiteX120" fmla="*/ 5949261 w 6128435"/>
              <a:gd name="connsiteY120" fmla="*/ 4449185 h 6858000"/>
              <a:gd name="connsiteX121" fmla="*/ 5957504 w 6128435"/>
              <a:gd name="connsiteY121" fmla="*/ 4465911 h 6858000"/>
              <a:gd name="connsiteX122" fmla="*/ 5964689 w 6128435"/>
              <a:gd name="connsiteY122" fmla="*/ 4468532 h 6858000"/>
              <a:gd name="connsiteX123" fmla="*/ 5967062 w 6128435"/>
              <a:gd name="connsiteY123" fmla="*/ 4479923 h 6858000"/>
              <a:gd name="connsiteX124" fmla="*/ 5968960 w 6128435"/>
              <a:gd name="connsiteY124" fmla="*/ 4482655 h 6858000"/>
              <a:gd name="connsiteX125" fmla="*/ 5978567 w 6128435"/>
              <a:gd name="connsiteY125" fmla="*/ 4498605 h 6858000"/>
              <a:gd name="connsiteX126" fmla="*/ 5967676 w 6128435"/>
              <a:gd name="connsiteY126" fmla="*/ 4540140 h 6858000"/>
              <a:gd name="connsiteX127" fmla="*/ 5980106 w 6128435"/>
              <a:gd name="connsiteY127" fmla="*/ 4585087 h 6858000"/>
              <a:gd name="connsiteX128" fmla="*/ 5986918 w 6128435"/>
              <a:gd name="connsiteY128" fmla="*/ 4764836 h 6858000"/>
              <a:gd name="connsiteX129" fmla="*/ 6013516 w 6128435"/>
              <a:gd name="connsiteY129" fmla="*/ 4786619 h 6858000"/>
              <a:gd name="connsiteX130" fmla="*/ 6025404 w 6128435"/>
              <a:gd name="connsiteY130" fmla="*/ 4858148 h 6858000"/>
              <a:gd name="connsiteX131" fmla="*/ 6007749 w 6128435"/>
              <a:gd name="connsiteY131" fmla="*/ 4964715 h 6858000"/>
              <a:gd name="connsiteX132" fmla="*/ 6005269 w 6128435"/>
              <a:gd name="connsiteY132" fmla="*/ 5150567 h 6858000"/>
              <a:gd name="connsiteX133" fmla="*/ 6001127 w 6128435"/>
              <a:gd name="connsiteY133" fmla="*/ 5164609 h 6858000"/>
              <a:gd name="connsiteX134" fmla="*/ 5996647 w 6128435"/>
              <a:gd name="connsiteY134" fmla="*/ 5185640 h 6858000"/>
              <a:gd name="connsiteX135" fmla="*/ 5998514 w 6128435"/>
              <a:gd name="connsiteY135" fmla="*/ 5189673 h 6858000"/>
              <a:gd name="connsiteX136" fmla="*/ 5995970 w 6128435"/>
              <a:gd name="connsiteY136" fmla="*/ 5221547 h 6858000"/>
              <a:gd name="connsiteX137" fmla="*/ 5997218 w 6128435"/>
              <a:gd name="connsiteY137" fmla="*/ 5222031 h 6858000"/>
              <a:gd name="connsiteX138" fmla="*/ 6002116 w 6128435"/>
              <a:gd name="connsiteY138" fmla="*/ 5231223 h 6858000"/>
              <a:gd name="connsiteX139" fmla="*/ 6008541 w 6128435"/>
              <a:gd name="connsiteY139" fmla="*/ 5248680 h 6858000"/>
              <a:gd name="connsiteX140" fmla="*/ 6039260 w 6128435"/>
              <a:gd name="connsiteY140" fmla="*/ 5289518 h 6858000"/>
              <a:gd name="connsiteX141" fmla="*/ 6036748 w 6128435"/>
              <a:gd name="connsiteY141" fmla="*/ 5322752 h 6858000"/>
              <a:gd name="connsiteX142" fmla="*/ 6036943 w 6128435"/>
              <a:gd name="connsiteY142" fmla="*/ 5329480 h 6858000"/>
              <a:gd name="connsiteX143" fmla="*/ 6037236 w 6128435"/>
              <a:gd name="connsiteY143" fmla="*/ 5329634 h 6858000"/>
              <a:gd name="connsiteX144" fmla="*/ 6038019 w 6128435"/>
              <a:gd name="connsiteY144" fmla="*/ 5336764 h 6858000"/>
              <a:gd name="connsiteX145" fmla="*/ 6037298 w 6128435"/>
              <a:gd name="connsiteY145" fmla="*/ 5341753 h 6858000"/>
              <a:gd name="connsiteX146" fmla="*/ 6037677 w 6128435"/>
              <a:gd name="connsiteY146" fmla="*/ 5354807 h 6858000"/>
              <a:gd name="connsiteX147" fmla="*/ 6039728 w 6128435"/>
              <a:gd name="connsiteY147" fmla="*/ 5359416 h 6858000"/>
              <a:gd name="connsiteX148" fmla="*/ 6043311 w 6128435"/>
              <a:gd name="connsiteY148" fmla="*/ 5361407 h 6858000"/>
              <a:gd name="connsiteX149" fmla="*/ 6042954 w 6128435"/>
              <a:gd name="connsiteY149" fmla="*/ 5362576 h 6858000"/>
              <a:gd name="connsiteX150" fmla="*/ 6053435 w 6128435"/>
              <a:gd name="connsiteY150" fmla="*/ 5387547 h 6858000"/>
              <a:gd name="connsiteX151" fmla="*/ 6065933 w 6128435"/>
              <a:gd name="connsiteY151" fmla="*/ 5443002 h 6858000"/>
              <a:gd name="connsiteX152" fmla="*/ 6068640 w 6128435"/>
              <a:gd name="connsiteY152" fmla="*/ 5474503 h 6858000"/>
              <a:gd name="connsiteX153" fmla="*/ 6080922 w 6128435"/>
              <a:gd name="connsiteY153" fmla="*/ 5561070 h 6858000"/>
              <a:gd name="connsiteX154" fmla="*/ 6096949 w 6128435"/>
              <a:gd name="connsiteY154" fmla="*/ 5648179 h 6858000"/>
              <a:gd name="connsiteX155" fmla="*/ 6125703 w 6128435"/>
              <a:gd name="connsiteY155" fmla="*/ 5692894 h 6858000"/>
              <a:gd name="connsiteX156" fmla="*/ 6126670 w 6128435"/>
              <a:gd name="connsiteY156" fmla="*/ 5697882 h 6858000"/>
              <a:gd name="connsiteX157" fmla="*/ 6124061 w 6128435"/>
              <a:gd name="connsiteY157" fmla="*/ 5710294 h 6858000"/>
              <a:gd name="connsiteX158" fmla="*/ 6122213 w 6128435"/>
              <a:gd name="connsiteY158" fmla="*/ 5714762 h 6858000"/>
              <a:gd name="connsiteX159" fmla="*/ 6121353 w 6128435"/>
              <a:gd name="connsiteY159" fmla="*/ 5721725 h 6858000"/>
              <a:gd name="connsiteX160" fmla="*/ 6121607 w 6128435"/>
              <a:gd name="connsiteY160" fmla="*/ 5721959 h 6858000"/>
              <a:gd name="connsiteX161" fmla="*/ 6120262 w 6128435"/>
              <a:gd name="connsiteY161" fmla="*/ 5728358 h 6858000"/>
              <a:gd name="connsiteX162" fmla="*/ 6110194 w 6128435"/>
              <a:gd name="connsiteY162" fmla="*/ 5758853 h 6858000"/>
              <a:gd name="connsiteX163" fmla="*/ 6127519 w 6128435"/>
              <a:gd name="connsiteY163" fmla="*/ 5865775 h 6858000"/>
              <a:gd name="connsiteX164" fmla="*/ 6128435 w 6128435"/>
              <a:gd name="connsiteY164" fmla="*/ 5870164 h 6858000"/>
              <a:gd name="connsiteX165" fmla="*/ 6119217 w 6128435"/>
              <a:gd name="connsiteY165" fmla="*/ 5888542 h 6858000"/>
              <a:gd name="connsiteX166" fmla="*/ 6115966 w 6128435"/>
              <a:gd name="connsiteY166" fmla="*/ 5898387 h 6858000"/>
              <a:gd name="connsiteX167" fmla="*/ 6111924 w 6128435"/>
              <a:gd name="connsiteY167" fmla="*/ 5900444 h 6858000"/>
              <a:gd name="connsiteX168" fmla="*/ 6108716 w 6128435"/>
              <a:gd name="connsiteY168" fmla="*/ 5915345 h 6858000"/>
              <a:gd name="connsiteX169" fmla="*/ 6109524 w 6128435"/>
              <a:gd name="connsiteY169" fmla="*/ 5917328 h 6858000"/>
              <a:gd name="connsiteX170" fmla="*/ 6102493 w 6128435"/>
              <a:gd name="connsiteY170" fmla="*/ 5928602 h 6858000"/>
              <a:gd name="connsiteX171" fmla="*/ 6056863 w 6128435"/>
              <a:gd name="connsiteY171" fmla="*/ 6000643 h 6858000"/>
              <a:gd name="connsiteX172" fmla="*/ 6045436 w 6128435"/>
              <a:gd name="connsiteY172" fmla="*/ 6124480 h 6858000"/>
              <a:gd name="connsiteX173" fmla="*/ 6030489 w 6128435"/>
              <a:gd name="connsiteY173" fmla="*/ 6317666 h 6858000"/>
              <a:gd name="connsiteX174" fmla="*/ 6007492 w 6128435"/>
              <a:gd name="connsiteY174" fmla="*/ 6440818 h 6858000"/>
              <a:gd name="connsiteX175" fmla="*/ 6009467 w 6128435"/>
              <a:gd name="connsiteY175" fmla="*/ 6487076 h 6858000"/>
              <a:gd name="connsiteX176" fmla="*/ 5995064 w 6128435"/>
              <a:gd name="connsiteY176" fmla="*/ 6540791 h 6858000"/>
              <a:gd name="connsiteX177" fmla="*/ 5996309 w 6128435"/>
              <a:gd name="connsiteY177" fmla="*/ 6543961 h 6858000"/>
              <a:gd name="connsiteX178" fmla="*/ 5996048 w 6128435"/>
              <a:gd name="connsiteY178" fmla="*/ 6555444 h 6858000"/>
              <a:gd name="connsiteX179" fmla="*/ 6002524 w 6128435"/>
              <a:gd name="connsiteY179" fmla="*/ 6560188 h 6858000"/>
              <a:gd name="connsiteX180" fmla="*/ 6006823 w 6128435"/>
              <a:gd name="connsiteY180" fmla="*/ 6578546 h 6858000"/>
              <a:gd name="connsiteX181" fmla="*/ 6004510 w 6128435"/>
              <a:gd name="connsiteY181" fmla="*/ 6599256 h 6858000"/>
              <a:gd name="connsiteX182" fmla="*/ 5986207 w 6128435"/>
              <a:gd name="connsiteY182" fmla="*/ 6695855 h 6858000"/>
              <a:gd name="connsiteX183" fmla="*/ 5979428 w 6128435"/>
              <a:gd name="connsiteY183" fmla="*/ 6754678 h 6858000"/>
              <a:gd name="connsiteX184" fmla="*/ 5983398 w 6128435"/>
              <a:gd name="connsiteY184" fmla="*/ 6778641 h 6858000"/>
              <a:gd name="connsiteX185" fmla="*/ 5984543 w 6128435"/>
              <a:gd name="connsiteY185" fmla="*/ 6811016 h 6858000"/>
              <a:gd name="connsiteX186" fmla="*/ 5981802 w 6128435"/>
              <a:gd name="connsiteY186" fmla="*/ 6838578 h 6858000"/>
              <a:gd name="connsiteX187" fmla="*/ 5979671 w 6128435"/>
              <a:gd name="connsiteY187" fmla="*/ 6858000 h 6858000"/>
              <a:gd name="connsiteX188" fmla="*/ 0 w 6128435"/>
              <a:gd name="connsiteY188" fmla="*/ 6858000 h 6858000"/>
              <a:gd name="connsiteX189" fmla="*/ 0 w 6128435"/>
              <a:gd name="connsiteY18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17114 w 6128435"/>
              <a:gd name="connsiteY112" fmla="*/ 4213096 h 6858000"/>
              <a:gd name="connsiteX113" fmla="*/ 5921153 w 6128435"/>
              <a:gd name="connsiteY113" fmla="*/ 4236222 h 6858000"/>
              <a:gd name="connsiteX114" fmla="*/ 5924233 w 6128435"/>
              <a:gd name="connsiteY114" fmla="*/ 4242060 h 6858000"/>
              <a:gd name="connsiteX115" fmla="*/ 5923742 w 6128435"/>
              <a:gd name="connsiteY115" fmla="*/ 4265435 h 6858000"/>
              <a:gd name="connsiteX116" fmla="*/ 5928910 w 6128435"/>
              <a:gd name="connsiteY116" fmla="*/ 4300973 h 6858000"/>
              <a:gd name="connsiteX117" fmla="*/ 5939320 w 6128435"/>
              <a:gd name="connsiteY117" fmla="*/ 4340435 h 6858000"/>
              <a:gd name="connsiteX118" fmla="*/ 5946705 w 6128435"/>
              <a:gd name="connsiteY118" fmla="*/ 4428051 h 6858000"/>
              <a:gd name="connsiteX119" fmla="*/ 5949261 w 6128435"/>
              <a:gd name="connsiteY119" fmla="*/ 4449185 h 6858000"/>
              <a:gd name="connsiteX120" fmla="*/ 5957504 w 6128435"/>
              <a:gd name="connsiteY120" fmla="*/ 4465911 h 6858000"/>
              <a:gd name="connsiteX121" fmla="*/ 5964689 w 6128435"/>
              <a:gd name="connsiteY121" fmla="*/ 4468532 h 6858000"/>
              <a:gd name="connsiteX122" fmla="*/ 5967062 w 6128435"/>
              <a:gd name="connsiteY122" fmla="*/ 4479923 h 6858000"/>
              <a:gd name="connsiteX123" fmla="*/ 5968960 w 6128435"/>
              <a:gd name="connsiteY123" fmla="*/ 4482655 h 6858000"/>
              <a:gd name="connsiteX124" fmla="*/ 5978567 w 6128435"/>
              <a:gd name="connsiteY124" fmla="*/ 4498605 h 6858000"/>
              <a:gd name="connsiteX125" fmla="*/ 5967676 w 6128435"/>
              <a:gd name="connsiteY125" fmla="*/ 4540140 h 6858000"/>
              <a:gd name="connsiteX126" fmla="*/ 5980106 w 6128435"/>
              <a:gd name="connsiteY126" fmla="*/ 4585087 h 6858000"/>
              <a:gd name="connsiteX127" fmla="*/ 5986918 w 6128435"/>
              <a:gd name="connsiteY127" fmla="*/ 4764836 h 6858000"/>
              <a:gd name="connsiteX128" fmla="*/ 6013516 w 6128435"/>
              <a:gd name="connsiteY128" fmla="*/ 4786619 h 6858000"/>
              <a:gd name="connsiteX129" fmla="*/ 6025404 w 6128435"/>
              <a:gd name="connsiteY129" fmla="*/ 4858148 h 6858000"/>
              <a:gd name="connsiteX130" fmla="*/ 6007749 w 6128435"/>
              <a:gd name="connsiteY130" fmla="*/ 4964715 h 6858000"/>
              <a:gd name="connsiteX131" fmla="*/ 6005269 w 6128435"/>
              <a:gd name="connsiteY131" fmla="*/ 5150567 h 6858000"/>
              <a:gd name="connsiteX132" fmla="*/ 6001127 w 6128435"/>
              <a:gd name="connsiteY132" fmla="*/ 5164609 h 6858000"/>
              <a:gd name="connsiteX133" fmla="*/ 5996647 w 6128435"/>
              <a:gd name="connsiteY133" fmla="*/ 5185640 h 6858000"/>
              <a:gd name="connsiteX134" fmla="*/ 5998514 w 6128435"/>
              <a:gd name="connsiteY134" fmla="*/ 5189673 h 6858000"/>
              <a:gd name="connsiteX135" fmla="*/ 5995970 w 6128435"/>
              <a:gd name="connsiteY135" fmla="*/ 5221547 h 6858000"/>
              <a:gd name="connsiteX136" fmla="*/ 5997218 w 6128435"/>
              <a:gd name="connsiteY136" fmla="*/ 5222031 h 6858000"/>
              <a:gd name="connsiteX137" fmla="*/ 6002116 w 6128435"/>
              <a:gd name="connsiteY137" fmla="*/ 5231223 h 6858000"/>
              <a:gd name="connsiteX138" fmla="*/ 6008541 w 6128435"/>
              <a:gd name="connsiteY138" fmla="*/ 5248680 h 6858000"/>
              <a:gd name="connsiteX139" fmla="*/ 6039260 w 6128435"/>
              <a:gd name="connsiteY139" fmla="*/ 5289518 h 6858000"/>
              <a:gd name="connsiteX140" fmla="*/ 6036748 w 6128435"/>
              <a:gd name="connsiteY140" fmla="*/ 5322752 h 6858000"/>
              <a:gd name="connsiteX141" fmla="*/ 6036943 w 6128435"/>
              <a:gd name="connsiteY141" fmla="*/ 5329480 h 6858000"/>
              <a:gd name="connsiteX142" fmla="*/ 6037236 w 6128435"/>
              <a:gd name="connsiteY142" fmla="*/ 5329634 h 6858000"/>
              <a:gd name="connsiteX143" fmla="*/ 6038019 w 6128435"/>
              <a:gd name="connsiteY143" fmla="*/ 5336764 h 6858000"/>
              <a:gd name="connsiteX144" fmla="*/ 6037298 w 6128435"/>
              <a:gd name="connsiteY144" fmla="*/ 5341753 h 6858000"/>
              <a:gd name="connsiteX145" fmla="*/ 6037677 w 6128435"/>
              <a:gd name="connsiteY145" fmla="*/ 5354807 h 6858000"/>
              <a:gd name="connsiteX146" fmla="*/ 6039728 w 6128435"/>
              <a:gd name="connsiteY146" fmla="*/ 5359416 h 6858000"/>
              <a:gd name="connsiteX147" fmla="*/ 6043311 w 6128435"/>
              <a:gd name="connsiteY147" fmla="*/ 5361407 h 6858000"/>
              <a:gd name="connsiteX148" fmla="*/ 6042954 w 6128435"/>
              <a:gd name="connsiteY148" fmla="*/ 5362576 h 6858000"/>
              <a:gd name="connsiteX149" fmla="*/ 6053435 w 6128435"/>
              <a:gd name="connsiteY149" fmla="*/ 5387547 h 6858000"/>
              <a:gd name="connsiteX150" fmla="*/ 6065933 w 6128435"/>
              <a:gd name="connsiteY150" fmla="*/ 5443002 h 6858000"/>
              <a:gd name="connsiteX151" fmla="*/ 6068640 w 6128435"/>
              <a:gd name="connsiteY151" fmla="*/ 5474503 h 6858000"/>
              <a:gd name="connsiteX152" fmla="*/ 6080922 w 6128435"/>
              <a:gd name="connsiteY152" fmla="*/ 5561070 h 6858000"/>
              <a:gd name="connsiteX153" fmla="*/ 6096949 w 6128435"/>
              <a:gd name="connsiteY153" fmla="*/ 5648179 h 6858000"/>
              <a:gd name="connsiteX154" fmla="*/ 6125703 w 6128435"/>
              <a:gd name="connsiteY154" fmla="*/ 5692894 h 6858000"/>
              <a:gd name="connsiteX155" fmla="*/ 6126670 w 6128435"/>
              <a:gd name="connsiteY155" fmla="*/ 5697882 h 6858000"/>
              <a:gd name="connsiteX156" fmla="*/ 6124061 w 6128435"/>
              <a:gd name="connsiteY156" fmla="*/ 5710294 h 6858000"/>
              <a:gd name="connsiteX157" fmla="*/ 6122213 w 6128435"/>
              <a:gd name="connsiteY157" fmla="*/ 5714762 h 6858000"/>
              <a:gd name="connsiteX158" fmla="*/ 6121353 w 6128435"/>
              <a:gd name="connsiteY158" fmla="*/ 5721725 h 6858000"/>
              <a:gd name="connsiteX159" fmla="*/ 6121607 w 6128435"/>
              <a:gd name="connsiteY159" fmla="*/ 5721959 h 6858000"/>
              <a:gd name="connsiteX160" fmla="*/ 6120262 w 6128435"/>
              <a:gd name="connsiteY160" fmla="*/ 5728358 h 6858000"/>
              <a:gd name="connsiteX161" fmla="*/ 6110194 w 6128435"/>
              <a:gd name="connsiteY161" fmla="*/ 5758853 h 6858000"/>
              <a:gd name="connsiteX162" fmla="*/ 6127519 w 6128435"/>
              <a:gd name="connsiteY162" fmla="*/ 5865775 h 6858000"/>
              <a:gd name="connsiteX163" fmla="*/ 6128435 w 6128435"/>
              <a:gd name="connsiteY163" fmla="*/ 5870164 h 6858000"/>
              <a:gd name="connsiteX164" fmla="*/ 6119217 w 6128435"/>
              <a:gd name="connsiteY164" fmla="*/ 5888542 h 6858000"/>
              <a:gd name="connsiteX165" fmla="*/ 6115966 w 6128435"/>
              <a:gd name="connsiteY165" fmla="*/ 5898387 h 6858000"/>
              <a:gd name="connsiteX166" fmla="*/ 6111924 w 6128435"/>
              <a:gd name="connsiteY166" fmla="*/ 5900444 h 6858000"/>
              <a:gd name="connsiteX167" fmla="*/ 6108716 w 6128435"/>
              <a:gd name="connsiteY167" fmla="*/ 5915345 h 6858000"/>
              <a:gd name="connsiteX168" fmla="*/ 6109524 w 6128435"/>
              <a:gd name="connsiteY168" fmla="*/ 5917328 h 6858000"/>
              <a:gd name="connsiteX169" fmla="*/ 6102493 w 6128435"/>
              <a:gd name="connsiteY169" fmla="*/ 5928602 h 6858000"/>
              <a:gd name="connsiteX170" fmla="*/ 6056863 w 6128435"/>
              <a:gd name="connsiteY170" fmla="*/ 6000643 h 6858000"/>
              <a:gd name="connsiteX171" fmla="*/ 6045436 w 6128435"/>
              <a:gd name="connsiteY171" fmla="*/ 6124480 h 6858000"/>
              <a:gd name="connsiteX172" fmla="*/ 6030489 w 6128435"/>
              <a:gd name="connsiteY172" fmla="*/ 6317666 h 6858000"/>
              <a:gd name="connsiteX173" fmla="*/ 6007492 w 6128435"/>
              <a:gd name="connsiteY173" fmla="*/ 6440818 h 6858000"/>
              <a:gd name="connsiteX174" fmla="*/ 6009467 w 6128435"/>
              <a:gd name="connsiteY174" fmla="*/ 6487076 h 6858000"/>
              <a:gd name="connsiteX175" fmla="*/ 5995064 w 6128435"/>
              <a:gd name="connsiteY175" fmla="*/ 6540791 h 6858000"/>
              <a:gd name="connsiteX176" fmla="*/ 5996309 w 6128435"/>
              <a:gd name="connsiteY176" fmla="*/ 6543961 h 6858000"/>
              <a:gd name="connsiteX177" fmla="*/ 5996048 w 6128435"/>
              <a:gd name="connsiteY177" fmla="*/ 6555444 h 6858000"/>
              <a:gd name="connsiteX178" fmla="*/ 6002524 w 6128435"/>
              <a:gd name="connsiteY178" fmla="*/ 6560188 h 6858000"/>
              <a:gd name="connsiteX179" fmla="*/ 6006823 w 6128435"/>
              <a:gd name="connsiteY179" fmla="*/ 6578546 h 6858000"/>
              <a:gd name="connsiteX180" fmla="*/ 6004510 w 6128435"/>
              <a:gd name="connsiteY180" fmla="*/ 6599256 h 6858000"/>
              <a:gd name="connsiteX181" fmla="*/ 5986207 w 6128435"/>
              <a:gd name="connsiteY181" fmla="*/ 6695855 h 6858000"/>
              <a:gd name="connsiteX182" fmla="*/ 5979428 w 6128435"/>
              <a:gd name="connsiteY182" fmla="*/ 6754678 h 6858000"/>
              <a:gd name="connsiteX183" fmla="*/ 5983398 w 6128435"/>
              <a:gd name="connsiteY183" fmla="*/ 6778641 h 6858000"/>
              <a:gd name="connsiteX184" fmla="*/ 5984543 w 6128435"/>
              <a:gd name="connsiteY184" fmla="*/ 6811016 h 6858000"/>
              <a:gd name="connsiteX185" fmla="*/ 5981802 w 6128435"/>
              <a:gd name="connsiteY185" fmla="*/ 6838578 h 6858000"/>
              <a:gd name="connsiteX186" fmla="*/ 5979671 w 6128435"/>
              <a:gd name="connsiteY186" fmla="*/ 6858000 h 6858000"/>
              <a:gd name="connsiteX187" fmla="*/ 0 w 6128435"/>
              <a:gd name="connsiteY187" fmla="*/ 6858000 h 6858000"/>
              <a:gd name="connsiteX188" fmla="*/ 0 w 6128435"/>
              <a:gd name="connsiteY18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3742 w 6128435"/>
              <a:gd name="connsiteY114" fmla="*/ 4265435 h 6858000"/>
              <a:gd name="connsiteX115" fmla="*/ 5928910 w 6128435"/>
              <a:gd name="connsiteY115" fmla="*/ 4300973 h 6858000"/>
              <a:gd name="connsiteX116" fmla="*/ 5939320 w 6128435"/>
              <a:gd name="connsiteY116" fmla="*/ 4340435 h 6858000"/>
              <a:gd name="connsiteX117" fmla="*/ 5946705 w 6128435"/>
              <a:gd name="connsiteY117" fmla="*/ 4428051 h 6858000"/>
              <a:gd name="connsiteX118" fmla="*/ 5949261 w 6128435"/>
              <a:gd name="connsiteY118" fmla="*/ 4449185 h 6858000"/>
              <a:gd name="connsiteX119" fmla="*/ 5957504 w 6128435"/>
              <a:gd name="connsiteY119" fmla="*/ 4465911 h 6858000"/>
              <a:gd name="connsiteX120" fmla="*/ 5964689 w 6128435"/>
              <a:gd name="connsiteY120" fmla="*/ 4468532 h 6858000"/>
              <a:gd name="connsiteX121" fmla="*/ 5967062 w 6128435"/>
              <a:gd name="connsiteY121" fmla="*/ 4479923 h 6858000"/>
              <a:gd name="connsiteX122" fmla="*/ 5968960 w 6128435"/>
              <a:gd name="connsiteY122" fmla="*/ 4482655 h 6858000"/>
              <a:gd name="connsiteX123" fmla="*/ 5978567 w 6128435"/>
              <a:gd name="connsiteY123" fmla="*/ 4498605 h 6858000"/>
              <a:gd name="connsiteX124" fmla="*/ 5967676 w 6128435"/>
              <a:gd name="connsiteY124" fmla="*/ 4540140 h 6858000"/>
              <a:gd name="connsiteX125" fmla="*/ 5980106 w 6128435"/>
              <a:gd name="connsiteY125" fmla="*/ 4585087 h 6858000"/>
              <a:gd name="connsiteX126" fmla="*/ 5986918 w 6128435"/>
              <a:gd name="connsiteY126" fmla="*/ 4764836 h 6858000"/>
              <a:gd name="connsiteX127" fmla="*/ 6013516 w 6128435"/>
              <a:gd name="connsiteY127" fmla="*/ 4786619 h 6858000"/>
              <a:gd name="connsiteX128" fmla="*/ 6025404 w 6128435"/>
              <a:gd name="connsiteY128" fmla="*/ 4858148 h 6858000"/>
              <a:gd name="connsiteX129" fmla="*/ 6007749 w 6128435"/>
              <a:gd name="connsiteY129" fmla="*/ 4964715 h 6858000"/>
              <a:gd name="connsiteX130" fmla="*/ 6005269 w 6128435"/>
              <a:gd name="connsiteY130" fmla="*/ 5150567 h 6858000"/>
              <a:gd name="connsiteX131" fmla="*/ 6001127 w 6128435"/>
              <a:gd name="connsiteY131" fmla="*/ 5164609 h 6858000"/>
              <a:gd name="connsiteX132" fmla="*/ 5996647 w 6128435"/>
              <a:gd name="connsiteY132" fmla="*/ 5185640 h 6858000"/>
              <a:gd name="connsiteX133" fmla="*/ 5998514 w 6128435"/>
              <a:gd name="connsiteY133" fmla="*/ 5189673 h 6858000"/>
              <a:gd name="connsiteX134" fmla="*/ 5995970 w 6128435"/>
              <a:gd name="connsiteY134" fmla="*/ 5221547 h 6858000"/>
              <a:gd name="connsiteX135" fmla="*/ 5997218 w 6128435"/>
              <a:gd name="connsiteY135" fmla="*/ 5222031 h 6858000"/>
              <a:gd name="connsiteX136" fmla="*/ 6002116 w 6128435"/>
              <a:gd name="connsiteY136" fmla="*/ 5231223 h 6858000"/>
              <a:gd name="connsiteX137" fmla="*/ 6008541 w 6128435"/>
              <a:gd name="connsiteY137" fmla="*/ 5248680 h 6858000"/>
              <a:gd name="connsiteX138" fmla="*/ 6039260 w 6128435"/>
              <a:gd name="connsiteY138" fmla="*/ 5289518 h 6858000"/>
              <a:gd name="connsiteX139" fmla="*/ 6036748 w 6128435"/>
              <a:gd name="connsiteY139" fmla="*/ 5322752 h 6858000"/>
              <a:gd name="connsiteX140" fmla="*/ 6036943 w 6128435"/>
              <a:gd name="connsiteY140" fmla="*/ 5329480 h 6858000"/>
              <a:gd name="connsiteX141" fmla="*/ 6037236 w 6128435"/>
              <a:gd name="connsiteY141" fmla="*/ 5329634 h 6858000"/>
              <a:gd name="connsiteX142" fmla="*/ 6038019 w 6128435"/>
              <a:gd name="connsiteY142" fmla="*/ 5336764 h 6858000"/>
              <a:gd name="connsiteX143" fmla="*/ 6037298 w 6128435"/>
              <a:gd name="connsiteY143" fmla="*/ 5341753 h 6858000"/>
              <a:gd name="connsiteX144" fmla="*/ 6037677 w 6128435"/>
              <a:gd name="connsiteY144" fmla="*/ 5354807 h 6858000"/>
              <a:gd name="connsiteX145" fmla="*/ 6039728 w 6128435"/>
              <a:gd name="connsiteY145" fmla="*/ 5359416 h 6858000"/>
              <a:gd name="connsiteX146" fmla="*/ 6043311 w 6128435"/>
              <a:gd name="connsiteY146" fmla="*/ 5361407 h 6858000"/>
              <a:gd name="connsiteX147" fmla="*/ 6042954 w 6128435"/>
              <a:gd name="connsiteY147" fmla="*/ 5362576 h 6858000"/>
              <a:gd name="connsiteX148" fmla="*/ 6053435 w 6128435"/>
              <a:gd name="connsiteY148" fmla="*/ 5387547 h 6858000"/>
              <a:gd name="connsiteX149" fmla="*/ 6065933 w 6128435"/>
              <a:gd name="connsiteY149" fmla="*/ 5443002 h 6858000"/>
              <a:gd name="connsiteX150" fmla="*/ 6068640 w 6128435"/>
              <a:gd name="connsiteY150" fmla="*/ 5474503 h 6858000"/>
              <a:gd name="connsiteX151" fmla="*/ 6080922 w 6128435"/>
              <a:gd name="connsiteY151" fmla="*/ 5561070 h 6858000"/>
              <a:gd name="connsiteX152" fmla="*/ 6096949 w 6128435"/>
              <a:gd name="connsiteY152" fmla="*/ 5648179 h 6858000"/>
              <a:gd name="connsiteX153" fmla="*/ 6125703 w 6128435"/>
              <a:gd name="connsiteY153" fmla="*/ 5692894 h 6858000"/>
              <a:gd name="connsiteX154" fmla="*/ 6126670 w 6128435"/>
              <a:gd name="connsiteY154" fmla="*/ 5697882 h 6858000"/>
              <a:gd name="connsiteX155" fmla="*/ 6124061 w 6128435"/>
              <a:gd name="connsiteY155" fmla="*/ 5710294 h 6858000"/>
              <a:gd name="connsiteX156" fmla="*/ 6122213 w 6128435"/>
              <a:gd name="connsiteY156" fmla="*/ 5714762 h 6858000"/>
              <a:gd name="connsiteX157" fmla="*/ 6121353 w 6128435"/>
              <a:gd name="connsiteY157" fmla="*/ 5721725 h 6858000"/>
              <a:gd name="connsiteX158" fmla="*/ 6121607 w 6128435"/>
              <a:gd name="connsiteY158" fmla="*/ 5721959 h 6858000"/>
              <a:gd name="connsiteX159" fmla="*/ 6120262 w 6128435"/>
              <a:gd name="connsiteY159" fmla="*/ 5728358 h 6858000"/>
              <a:gd name="connsiteX160" fmla="*/ 6110194 w 6128435"/>
              <a:gd name="connsiteY160" fmla="*/ 5758853 h 6858000"/>
              <a:gd name="connsiteX161" fmla="*/ 6127519 w 6128435"/>
              <a:gd name="connsiteY161" fmla="*/ 5865775 h 6858000"/>
              <a:gd name="connsiteX162" fmla="*/ 6128435 w 6128435"/>
              <a:gd name="connsiteY162" fmla="*/ 5870164 h 6858000"/>
              <a:gd name="connsiteX163" fmla="*/ 6119217 w 6128435"/>
              <a:gd name="connsiteY163" fmla="*/ 5888542 h 6858000"/>
              <a:gd name="connsiteX164" fmla="*/ 6115966 w 6128435"/>
              <a:gd name="connsiteY164" fmla="*/ 5898387 h 6858000"/>
              <a:gd name="connsiteX165" fmla="*/ 6111924 w 6128435"/>
              <a:gd name="connsiteY165" fmla="*/ 5900444 h 6858000"/>
              <a:gd name="connsiteX166" fmla="*/ 6108716 w 6128435"/>
              <a:gd name="connsiteY166" fmla="*/ 5915345 h 6858000"/>
              <a:gd name="connsiteX167" fmla="*/ 6109524 w 6128435"/>
              <a:gd name="connsiteY167" fmla="*/ 5917328 h 6858000"/>
              <a:gd name="connsiteX168" fmla="*/ 6102493 w 6128435"/>
              <a:gd name="connsiteY168" fmla="*/ 5928602 h 6858000"/>
              <a:gd name="connsiteX169" fmla="*/ 6056863 w 6128435"/>
              <a:gd name="connsiteY169" fmla="*/ 6000643 h 6858000"/>
              <a:gd name="connsiteX170" fmla="*/ 6045436 w 6128435"/>
              <a:gd name="connsiteY170" fmla="*/ 6124480 h 6858000"/>
              <a:gd name="connsiteX171" fmla="*/ 6030489 w 6128435"/>
              <a:gd name="connsiteY171" fmla="*/ 6317666 h 6858000"/>
              <a:gd name="connsiteX172" fmla="*/ 6007492 w 6128435"/>
              <a:gd name="connsiteY172" fmla="*/ 6440818 h 6858000"/>
              <a:gd name="connsiteX173" fmla="*/ 6009467 w 6128435"/>
              <a:gd name="connsiteY173" fmla="*/ 6487076 h 6858000"/>
              <a:gd name="connsiteX174" fmla="*/ 5995064 w 6128435"/>
              <a:gd name="connsiteY174" fmla="*/ 6540791 h 6858000"/>
              <a:gd name="connsiteX175" fmla="*/ 5996309 w 6128435"/>
              <a:gd name="connsiteY175" fmla="*/ 6543961 h 6858000"/>
              <a:gd name="connsiteX176" fmla="*/ 5996048 w 6128435"/>
              <a:gd name="connsiteY176" fmla="*/ 6555444 h 6858000"/>
              <a:gd name="connsiteX177" fmla="*/ 6002524 w 6128435"/>
              <a:gd name="connsiteY177" fmla="*/ 6560188 h 6858000"/>
              <a:gd name="connsiteX178" fmla="*/ 6006823 w 6128435"/>
              <a:gd name="connsiteY178" fmla="*/ 6578546 h 6858000"/>
              <a:gd name="connsiteX179" fmla="*/ 6004510 w 6128435"/>
              <a:gd name="connsiteY179" fmla="*/ 6599256 h 6858000"/>
              <a:gd name="connsiteX180" fmla="*/ 5986207 w 6128435"/>
              <a:gd name="connsiteY180" fmla="*/ 6695855 h 6858000"/>
              <a:gd name="connsiteX181" fmla="*/ 5979428 w 6128435"/>
              <a:gd name="connsiteY181" fmla="*/ 6754678 h 6858000"/>
              <a:gd name="connsiteX182" fmla="*/ 5983398 w 6128435"/>
              <a:gd name="connsiteY182" fmla="*/ 6778641 h 6858000"/>
              <a:gd name="connsiteX183" fmla="*/ 5984543 w 6128435"/>
              <a:gd name="connsiteY183" fmla="*/ 6811016 h 6858000"/>
              <a:gd name="connsiteX184" fmla="*/ 5981802 w 6128435"/>
              <a:gd name="connsiteY184" fmla="*/ 6838578 h 6858000"/>
              <a:gd name="connsiteX185" fmla="*/ 5979671 w 6128435"/>
              <a:gd name="connsiteY185" fmla="*/ 6858000 h 6858000"/>
              <a:gd name="connsiteX186" fmla="*/ 0 w 6128435"/>
              <a:gd name="connsiteY186" fmla="*/ 6858000 h 6858000"/>
              <a:gd name="connsiteX187" fmla="*/ 0 w 6128435"/>
              <a:gd name="connsiteY18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86918 w 6128435"/>
              <a:gd name="connsiteY125" fmla="*/ 4764836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98138 w 6128435"/>
              <a:gd name="connsiteY125" fmla="*/ 4697518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80106 w 6128435"/>
              <a:gd name="connsiteY123" fmla="*/ 4585087 h 6858000"/>
              <a:gd name="connsiteX124" fmla="*/ 5998138 w 6128435"/>
              <a:gd name="connsiteY124" fmla="*/ 4697518 h 6858000"/>
              <a:gd name="connsiteX125" fmla="*/ 6013516 w 6128435"/>
              <a:gd name="connsiteY125" fmla="*/ 4786619 h 6858000"/>
              <a:gd name="connsiteX126" fmla="*/ 6025404 w 6128435"/>
              <a:gd name="connsiteY126" fmla="*/ 4858148 h 6858000"/>
              <a:gd name="connsiteX127" fmla="*/ 6007749 w 6128435"/>
              <a:gd name="connsiteY127" fmla="*/ 4964715 h 6858000"/>
              <a:gd name="connsiteX128" fmla="*/ 6005269 w 6128435"/>
              <a:gd name="connsiteY128" fmla="*/ 5150567 h 6858000"/>
              <a:gd name="connsiteX129" fmla="*/ 6001127 w 6128435"/>
              <a:gd name="connsiteY129" fmla="*/ 5164609 h 6858000"/>
              <a:gd name="connsiteX130" fmla="*/ 5996647 w 6128435"/>
              <a:gd name="connsiteY130" fmla="*/ 5185640 h 6858000"/>
              <a:gd name="connsiteX131" fmla="*/ 5998514 w 6128435"/>
              <a:gd name="connsiteY131" fmla="*/ 5189673 h 6858000"/>
              <a:gd name="connsiteX132" fmla="*/ 5995970 w 6128435"/>
              <a:gd name="connsiteY132" fmla="*/ 5221547 h 6858000"/>
              <a:gd name="connsiteX133" fmla="*/ 5997218 w 6128435"/>
              <a:gd name="connsiteY133" fmla="*/ 5222031 h 6858000"/>
              <a:gd name="connsiteX134" fmla="*/ 6002116 w 6128435"/>
              <a:gd name="connsiteY134" fmla="*/ 5231223 h 6858000"/>
              <a:gd name="connsiteX135" fmla="*/ 6008541 w 6128435"/>
              <a:gd name="connsiteY135" fmla="*/ 5248680 h 6858000"/>
              <a:gd name="connsiteX136" fmla="*/ 6039260 w 6128435"/>
              <a:gd name="connsiteY136" fmla="*/ 5289518 h 6858000"/>
              <a:gd name="connsiteX137" fmla="*/ 6036748 w 6128435"/>
              <a:gd name="connsiteY137" fmla="*/ 5322752 h 6858000"/>
              <a:gd name="connsiteX138" fmla="*/ 6036943 w 6128435"/>
              <a:gd name="connsiteY138" fmla="*/ 5329480 h 6858000"/>
              <a:gd name="connsiteX139" fmla="*/ 6037236 w 6128435"/>
              <a:gd name="connsiteY139" fmla="*/ 5329634 h 6858000"/>
              <a:gd name="connsiteX140" fmla="*/ 6038019 w 6128435"/>
              <a:gd name="connsiteY140" fmla="*/ 5336764 h 6858000"/>
              <a:gd name="connsiteX141" fmla="*/ 6037298 w 6128435"/>
              <a:gd name="connsiteY141" fmla="*/ 5341753 h 6858000"/>
              <a:gd name="connsiteX142" fmla="*/ 6037677 w 6128435"/>
              <a:gd name="connsiteY142" fmla="*/ 5354807 h 6858000"/>
              <a:gd name="connsiteX143" fmla="*/ 6039728 w 6128435"/>
              <a:gd name="connsiteY143" fmla="*/ 5359416 h 6858000"/>
              <a:gd name="connsiteX144" fmla="*/ 6043311 w 6128435"/>
              <a:gd name="connsiteY144" fmla="*/ 5361407 h 6858000"/>
              <a:gd name="connsiteX145" fmla="*/ 6042954 w 6128435"/>
              <a:gd name="connsiteY145" fmla="*/ 5362576 h 6858000"/>
              <a:gd name="connsiteX146" fmla="*/ 6053435 w 6128435"/>
              <a:gd name="connsiteY146" fmla="*/ 5387547 h 6858000"/>
              <a:gd name="connsiteX147" fmla="*/ 6065933 w 6128435"/>
              <a:gd name="connsiteY147" fmla="*/ 5443002 h 6858000"/>
              <a:gd name="connsiteX148" fmla="*/ 6068640 w 6128435"/>
              <a:gd name="connsiteY148" fmla="*/ 5474503 h 6858000"/>
              <a:gd name="connsiteX149" fmla="*/ 6080922 w 6128435"/>
              <a:gd name="connsiteY149" fmla="*/ 5561070 h 6858000"/>
              <a:gd name="connsiteX150" fmla="*/ 6096949 w 6128435"/>
              <a:gd name="connsiteY150" fmla="*/ 5648179 h 6858000"/>
              <a:gd name="connsiteX151" fmla="*/ 6125703 w 6128435"/>
              <a:gd name="connsiteY151" fmla="*/ 5692894 h 6858000"/>
              <a:gd name="connsiteX152" fmla="*/ 6126670 w 6128435"/>
              <a:gd name="connsiteY152" fmla="*/ 5697882 h 6858000"/>
              <a:gd name="connsiteX153" fmla="*/ 6124061 w 6128435"/>
              <a:gd name="connsiteY153" fmla="*/ 5710294 h 6858000"/>
              <a:gd name="connsiteX154" fmla="*/ 6122213 w 6128435"/>
              <a:gd name="connsiteY154" fmla="*/ 5714762 h 6858000"/>
              <a:gd name="connsiteX155" fmla="*/ 6121353 w 6128435"/>
              <a:gd name="connsiteY155" fmla="*/ 5721725 h 6858000"/>
              <a:gd name="connsiteX156" fmla="*/ 6121607 w 6128435"/>
              <a:gd name="connsiteY156" fmla="*/ 5721959 h 6858000"/>
              <a:gd name="connsiteX157" fmla="*/ 6120262 w 6128435"/>
              <a:gd name="connsiteY157" fmla="*/ 5728358 h 6858000"/>
              <a:gd name="connsiteX158" fmla="*/ 6110194 w 6128435"/>
              <a:gd name="connsiteY158" fmla="*/ 5758853 h 6858000"/>
              <a:gd name="connsiteX159" fmla="*/ 6127519 w 6128435"/>
              <a:gd name="connsiteY159" fmla="*/ 5865775 h 6858000"/>
              <a:gd name="connsiteX160" fmla="*/ 6128435 w 6128435"/>
              <a:gd name="connsiteY160" fmla="*/ 5870164 h 6858000"/>
              <a:gd name="connsiteX161" fmla="*/ 6119217 w 6128435"/>
              <a:gd name="connsiteY161" fmla="*/ 5888542 h 6858000"/>
              <a:gd name="connsiteX162" fmla="*/ 6115966 w 6128435"/>
              <a:gd name="connsiteY162" fmla="*/ 5898387 h 6858000"/>
              <a:gd name="connsiteX163" fmla="*/ 6111924 w 6128435"/>
              <a:gd name="connsiteY163" fmla="*/ 5900444 h 6858000"/>
              <a:gd name="connsiteX164" fmla="*/ 6108716 w 6128435"/>
              <a:gd name="connsiteY164" fmla="*/ 5915345 h 6858000"/>
              <a:gd name="connsiteX165" fmla="*/ 6109524 w 6128435"/>
              <a:gd name="connsiteY165" fmla="*/ 5917328 h 6858000"/>
              <a:gd name="connsiteX166" fmla="*/ 6102493 w 6128435"/>
              <a:gd name="connsiteY166" fmla="*/ 5928602 h 6858000"/>
              <a:gd name="connsiteX167" fmla="*/ 6056863 w 6128435"/>
              <a:gd name="connsiteY167" fmla="*/ 6000643 h 6858000"/>
              <a:gd name="connsiteX168" fmla="*/ 6045436 w 6128435"/>
              <a:gd name="connsiteY168" fmla="*/ 6124480 h 6858000"/>
              <a:gd name="connsiteX169" fmla="*/ 6030489 w 6128435"/>
              <a:gd name="connsiteY169" fmla="*/ 6317666 h 6858000"/>
              <a:gd name="connsiteX170" fmla="*/ 6007492 w 6128435"/>
              <a:gd name="connsiteY170" fmla="*/ 6440818 h 6858000"/>
              <a:gd name="connsiteX171" fmla="*/ 6009467 w 6128435"/>
              <a:gd name="connsiteY171" fmla="*/ 6487076 h 6858000"/>
              <a:gd name="connsiteX172" fmla="*/ 5995064 w 6128435"/>
              <a:gd name="connsiteY172" fmla="*/ 6540791 h 6858000"/>
              <a:gd name="connsiteX173" fmla="*/ 5996309 w 6128435"/>
              <a:gd name="connsiteY173" fmla="*/ 6543961 h 6858000"/>
              <a:gd name="connsiteX174" fmla="*/ 5996048 w 6128435"/>
              <a:gd name="connsiteY174" fmla="*/ 6555444 h 6858000"/>
              <a:gd name="connsiteX175" fmla="*/ 6002524 w 6128435"/>
              <a:gd name="connsiteY175" fmla="*/ 6560188 h 6858000"/>
              <a:gd name="connsiteX176" fmla="*/ 6006823 w 6128435"/>
              <a:gd name="connsiteY176" fmla="*/ 6578546 h 6858000"/>
              <a:gd name="connsiteX177" fmla="*/ 6004510 w 6128435"/>
              <a:gd name="connsiteY177" fmla="*/ 6599256 h 6858000"/>
              <a:gd name="connsiteX178" fmla="*/ 5986207 w 6128435"/>
              <a:gd name="connsiteY178" fmla="*/ 6695855 h 6858000"/>
              <a:gd name="connsiteX179" fmla="*/ 5979428 w 6128435"/>
              <a:gd name="connsiteY179" fmla="*/ 6754678 h 6858000"/>
              <a:gd name="connsiteX180" fmla="*/ 5983398 w 6128435"/>
              <a:gd name="connsiteY180" fmla="*/ 6778641 h 6858000"/>
              <a:gd name="connsiteX181" fmla="*/ 5984543 w 6128435"/>
              <a:gd name="connsiteY181" fmla="*/ 6811016 h 6858000"/>
              <a:gd name="connsiteX182" fmla="*/ 5981802 w 6128435"/>
              <a:gd name="connsiteY182" fmla="*/ 6838578 h 6858000"/>
              <a:gd name="connsiteX183" fmla="*/ 5979671 w 6128435"/>
              <a:gd name="connsiteY183" fmla="*/ 6858000 h 6858000"/>
              <a:gd name="connsiteX184" fmla="*/ 0 w 6128435"/>
              <a:gd name="connsiteY184" fmla="*/ 6858000 h 6858000"/>
              <a:gd name="connsiteX185" fmla="*/ 0 w 6128435"/>
              <a:gd name="connsiteY18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52592 w 6128435"/>
              <a:gd name="connsiteY36" fmla="*/ 2092210 h 6858000"/>
              <a:gd name="connsiteX37" fmla="*/ 5264303 w 6128435"/>
              <a:gd name="connsiteY37" fmla="*/ 2225157 h 6858000"/>
              <a:gd name="connsiteX38" fmla="*/ 5254949 w 6128435"/>
              <a:gd name="connsiteY38" fmla="*/ 2236160 h 6858000"/>
              <a:gd name="connsiteX39" fmla="*/ 5250104 w 6128435"/>
              <a:gd name="connsiteY39" fmla="*/ 2249166 h 6858000"/>
              <a:gd name="connsiteX40" fmla="*/ 5251214 w 6128435"/>
              <a:gd name="connsiteY40" fmla="*/ 2250944 h 6858000"/>
              <a:gd name="connsiteX41" fmla="*/ 5250644 w 6128435"/>
              <a:gd name="connsiteY41" fmla="*/ 2266619 h 6858000"/>
              <a:gd name="connsiteX42" fmla="*/ 5247111 w 6128435"/>
              <a:gd name="connsiteY42" fmla="*/ 2269679 h 6858000"/>
              <a:gd name="connsiteX43" fmla="*/ 5245653 w 6128435"/>
              <a:gd name="connsiteY43" fmla="*/ 2280317 h 6858000"/>
              <a:gd name="connsiteX44" fmla="*/ 5239901 w 6128435"/>
              <a:gd name="connsiteY44" fmla="*/ 2300961 h 6858000"/>
              <a:gd name="connsiteX45" fmla="*/ 5241522 w 6128435"/>
              <a:gd name="connsiteY45" fmla="*/ 2305114 h 6858000"/>
              <a:gd name="connsiteX46" fmla="*/ 5237050 w 6128435"/>
              <a:gd name="connsiteY46" fmla="*/ 2336703 h 6858000"/>
              <a:gd name="connsiteX47" fmla="*/ 5238267 w 6128435"/>
              <a:gd name="connsiteY47" fmla="*/ 2337277 h 6858000"/>
              <a:gd name="connsiteX48" fmla="*/ 5242602 w 6128435"/>
              <a:gd name="connsiteY48" fmla="*/ 2346782 h 6858000"/>
              <a:gd name="connsiteX49" fmla="*/ 5247963 w 6128435"/>
              <a:gd name="connsiteY49" fmla="*/ 2364638 h 6858000"/>
              <a:gd name="connsiteX50" fmla="*/ 5276175 w 6128435"/>
              <a:gd name="connsiteY50" fmla="*/ 2407515 h 6858000"/>
              <a:gd name="connsiteX51" fmla="*/ 5271650 w 6128435"/>
              <a:gd name="connsiteY51" fmla="*/ 2440467 h 6858000"/>
              <a:gd name="connsiteX52" fmla="*/ 5271438 w 6128435"/>
              <a:gd name="connsiteY52" fmla="*/ 2447186 h 6858000"/>
              <a:gd name="connsiteX53" fmla="*/ 5271722 w 6128435"/>
              <a:gd name="connsiteY53" fmla="*/ 2447359 h 6858000"/>
              <a:gd name="connsiteX54" fmla="*/ 5272069 w 6128435"/>
              <a:gd name="connsiteY54" fmla="*/ 2454523 h 6858000"/>
              <a:gd name="connsiteX55" fmla="*/ 5271049 w 6128435"/>
              <a:gd name="connsiteY55" fmla="*/ 2459442 h 6858000"/>
              <a:gd name="connsiteX56" fmla="*/ 5270636 w 6128435"/>
              <a:gd name="connsiteY56" fmla="*/ 2472481 h 6858000"/>
              <a:gd name="connsiteX57" fmla="*/ 5272406 w 6128435"/>
              <a:gd name="connsiteY57" fmla="*/ 2477221 h 6858000"/>
              <a:gd name="connsiteX58" fmla="*/ 5307538 w 6128435"/>
              <a:gd name="connsiteY58" fmla="*/ 2514685 h 6858000"/>
              <a:gd name="connsiteX59" fmla="*/ 5337604 w 6128435"/>
              <a:gd name="connsiteY59" fmla="*/ 2597632 h 6858000"/>
              <a:gd name="connsiteX60" fmla="*/ 5407503 w 6128435"/>
              <a:gd name="connsiteY60" fmla="*/ 2786290 h 6858000"/>
              <a:gd name="connsiteX61" fmla="*/ 5407356 w 6128435"/>
              <a:gd name="connsiteY61" fmla="*/ 2787545 h 6858000"/>
              <a:gd name="connsiteX62" fmla="*/ 5411130 w 6128435"/>
              <a:gd name="connsiteY62" fmla="*/ 2788640 h 6858000"/>
              <a:gd name="connsiteX63" fmla="*/ 5416439 w 6128435"/>
              <a:gd name="connsiteY63" fmla="*/ 2805666 h 6858000"/>
              <a:gd name="connsiteX64" fmla="*/ 5416589 w 6128435"/>
              <a:gd name="connsiteY64" fmla="*/ 2810822 h 6858000"/>
              <a:gd name="connsiteX65" fmla="*/ 5418542 w 6128435"/>
              <a:gd name="connsiteY65" fmla="*/ 2817745 h 6858000"/>
              <a:gd name="connsiteX66" fmla="*/ 5418847 w 6128435"/>
              <a:gd name="connsiteY66" fmla="*/ 2817825 h 6858000"/>
              <a:gd name="connsiteX67" fmla="*/ 5423364 w 6128435"/>
              <a:gd name="connsiteY67" fmla="*/ 2858292 h 6858000"/>
              <a:gd name="connsiteX68" fmla="*/ 5479298 w 6128435"/>
              <a:gd name="connsiteY68" fmla="*/ 2947791 h 6858000"/>
              <a:gd name="connsiteX69" fmla="*/ 5481770 w 6128435"/>
              <a:gd name="connsiteY69" fmla="*/ 2951352 h 6858000"/>
              <a:gd name="connsiteX70" fmla="*/ 5481013 w 6128435"/>
              <a:gd name="connsiteY70" fmla="*/ 2973461 h 6858000"/>
              <a:gd name="connsiteX71" fmla="*/ 5482045 w 6128435"/>
              <a:gd name="connsiteY71" fmla="*/ 2984371 h 6858000"/>
              <a:gd name="connsiteX72" fmla="*/ 5479405 w 6128435"/>
              <a:gd name="connsiteY72" fmla="*/ 2988507 h 6858000"/>
              <a:gd name="connsiteX73" fmla="*/ 5482415 w 6128435"/>
              <a:gd name="connsiteY73" fmla="*/ 3004079 h 6858000"/>
              <a:gd name="connsiteX74" fmla="*/ 5483865 w 6128435"/>
              <a:gd name="connsiteY74" fmla="*/ 3005467 h 6858000"/>
              <a:gd name="connsiteX75" fmla="*/ 5482236 w 6128435"/>
              <a:gd name="connsiteY75" fmla="*/ 3019791 h 6858000"/>
              <a:gd name="connsiteX76" fmla="*/ 5475895 w 6128435"/>
              <a:gd name="connsiteY76" fmla="*/ 3033578 h 6858000"/>
              <a:gd name="connsiteX77" fmla="*/ 5477595 w 6128435"/>
              <a:gd name="connsiteY77" fmla="*/ 3250534 h 6858000"/>
              <a:gd name="connsiteX78" fmla="*/ 5532836 w 6128435"/>
              <a:gd name="connsiteY78" fmla="*/ 3353840 h 6858000"/>
              <a:gd name="connsiteX79" fmla="*/ 5561229 w 6128435"/>
              <a:gd name="connsiteY79" fmla="*/ 3395784 h 6858000"/>
              <a:gd name="connsiteX80" fmla="*/ 5589758 w 6128435"/>
              <a:gd name="connsiteY80" fmla="*/ 3506453 h 6858000"/>
              <a:gd name="connsiteX81" fmla="*/ 5596144 w 6128435"/>
              <a:gd name="connsiteY81" fmla="*/ 3534624 h 6858000"/>
              <a:gd name="connsiteX82" fmla="*/ 5597750 w 6128435"/>
              <a:gd name="connsiteY82" fmla="*/ 3534129 h 6858000"/>
              <a:gd name="connsiteX83" fmla="*/ 5599700 w 6128435"/>
              <a:gd name="connsiteY83" fmla="*/ 3547221 h 6858000"/>
              <a:gd name="connsiteX84" fmla="*/ 5615031 w 6128435"/>
              <a:gd name="connsiteY84" fmla="*/ 3557482 h 6858000"/>
              <a:gd name="connsiteX85" fmla="*/ 5618377 w 6128435"/>
              <a:gd name="connsiteY85" fmla="*/ 3588431 h 6858000"/>
              <a:gd name="connsiteX86" fmla="*/ 5612155 w 6128435"/>
              <a:gd name="connsiteY86" fmla="*/ 3589869 h 6858000"/>
              <a:gd name="connsiteX87" fmla="*/ 5620843 w 6128435"/>
              <a:gd name="connsiteY87" fmla="*/ 3606745 h 6858000"/>
              <a:gd name="connsiteX88" fmla="*/ 5655472 w 6128435"/>
              <a:gd name="connsiteY88" fmla="*/ 3678877 h 6858000"/>
              <a:gd name="connsiteX89" fmla="*/ 5680448 w 6128435"/>
              <a:gd name="connsiteY89" fmla="*/ 3717760 h 6858000"/>
              <a:gd name="connsiteX90" fmla="*/ 5683015 w 6128435"/>
              <a:gd name="connsiteY90" fmla="*/ 3762025 h 6858000"/>
              <a:gd name="connsiteX91" fmla="*/ 5696643 w 6128435"/>
              <a:gd name="connsiteY91" fmla="*/ 3773888 h 6858000"/>
              <a:gd name="connsiteX92" fmla="*/ 5699203 w 6128435"/>
              <a:gd name="connsiteY92" fmla="*/ 3775823 h 6858000"/>
              <a:gd name="connsiteX93" fmla="*/ 5704824 w 6128435"/>
              <a:gd name="connsiteY93" fmla="*/ 3785966 h 6858000"/>
              <a:gd name="connsiteX94" fmla="*/ 5712204 w 6128435"/>
              <a:gd name="connsiteY94" fmla="*/ 3785830 h 6858000"/>
              <a:gd name="connsiteX95" fmla="*/ 5724816 w 6128435"/>
              <a:gd name="connsiteY95" fmla="*/ 3798949 h 6858000"/>
              <a:gd name="connsiteX96" fmla="*/ 5733539 w 6128435"/>
              <a:gd name="connsiteY96" fmla="*/ 3818457 h 6858000"/>
              <a:gd name="connsiteX97" fmla="*/ 5768491 w 6128435"/>
              <a:gd name="connsiteY97" fmla="*/ 3914399 h 6858000"/>
              <a:gd name="connsiteX98" fmla="*/ 5793123 w 6128435"/>
              <a:gd name="connsiteY98" fmla="*/ 3969952 h 6858000"/>
              <a:gd name="connsiteX99" fmla="*/ 5808321 w 6128435"/>
              <a:gd name="connsiteY99" fmla="*/ 3988153 h 6858000"/>
              <a:gd name="connsiteX100" fmla="*/ 5825621 w 6128435"/>
              <a:gd name="connsiteY100" fmla="*/ 4015525 h 6858000"/>
              <a:gd name="connsiteX101" fmla="*/ 5860672 w 6128435"/>
              <a:gd name="connsiteY101" fmla="*/ 4061579 h 6858000"/>
              <a:gd name="connsiteX102" fmla="*/ 5872173 w 6128435"/>
              <a:gd name="connsiteY102" fmla="*/ 4088497 h 6858000"/>
              <a:gd name="connsiteX103" fmla="*/ 5883705 w 6128435"/>
              <a:gd name="connsiteY103" fmla="*/ 4101899 h 6858000"/>
              <a:gd name="connsiteX104" fmla="*/ 5885314 w 6128435"/>
              <a:gd name="connsiteY104" fmla="*/ 4108387 h 6858000"/>
              <a:gd name="connsiteX105" fmla="*/ 5894095 w 6128435"/>
              <a:gd name="connsiteY105" fmla="*/ 4128857 h 6858000"/>
              <a:gd name="connsiteX106" fmla="*/ 5898339 w 6128435"/>
              <a:gd name="connsiteY106" fmla="*/ 4140800 h 6858000"/>
              <a:gd name="connsiteX107" fmla="*/ 5899734 w 6128435"/>
              <a:gd name="connsiteY107" fmla="*/ 4145632 h 6858000"/>
              <a:gd name="connsiteX108" fmla="*/ 5897098 w 6128435"/>
              <a:gd name="connsiteY108" fmla="*/ 4157819 h 6858000"/>
              <a:gd name="connsiteX109" fmla="*/ 5903513 w 6128435"/>
              <a:gd name="connsiteY109" fmla="*/ 4187661 h 6858000"/>
              <a:gd name="connsiteX110" fmla="*/ 5917114 w 6128435"/>
              <a:gd name="connsiteY110" fmla="*/ 4213096 h 6858000"/>
              <a:gd name="connsiteX111" fmla="*/ 5921153 w 6128435"/>
              <a:gd name="connsiteY111" fmla="*/ 4236222 h 6858000"/>
              <a:gd name="connsiteX112" fmla="*/ 5924233 w 6128435"/>
              <a:gd name="connsiteY112" fmla="*/ 4242060 h 6858000"/>
              <a:gd name="connsiteX113" fmla="*/ 5928910 w 6128435"/>
              <a:gd name="connsiteY113" fmla="*/ 4300973 h 6858000"/>
              <a:gd name="connsiteX114" fmla="*/ 5939320 w 6128435"/>
              <a:gd name="connsiteY114" fmla="*/ 4340435 h 6858000"/>
              <a:gd name="connsiteX115" fmla="*/ 5946705 w 6128435"/>
              <a:gd name="connsiteY115" fmla="*/ 4428051 h 6858000"/>
              <a:gd name="connsiteX116" fmla="*/ 5949261 w 6128435"/>
              <a:gd name="connsiteY116" fmla="*/ 4449185 h 6858000"/>
              <a:gd name="connsiteX117" fmla="*/ 5957504 w 6128435"/>
              <a:gd name="connsiteY117" fmla="*/ 4465911 h 6858000"/>
              <a:gd name="connsiteX118" fmla="*/ 5964689 w 6128435"/>
              <a:gd name="connsiteY118" fmla="*/ 4468532 h 6858000"/>
              <a:gd name="connsiteX119" fmla="*/ 5967062 w 6128435"/>
              <a:gd name="connsiteY119" fmla="*/ 4479923 h 6858000"/>
              <a:gd name="connsiteX120" fmla="*/ 5968960 w 6128435"/>
              <a:gd name="connsiteY120" fmla="*/ 4482655 h 6858000"/>
              <a:gd name="connsiteX121" fmla="*/ 5978567 w 6128435"/>
              <a:gd name="connsiteY121" fmla="*/ 4498605 h 6858000"/>
              <a:gd name="connsiteX122" fmla="*/ 5980106 w 6128435"/>
              <a:gd name="connsiteY122" fmla="*/ 4585087 h 6858000"/>
              <a:gd name="connsiteX123" fmla="*/ 5998138 w 6128435"/>
              <a:gd name="connsiteY123" fmla="*/ 4697518 h 6858000"/>
              <a:gd name="connsiteX124" fmla="*/ 6013516 w 6128435"/>
              <a:gd name="connsiteY124" fmla="*/ 4786619 h 6858000"/>
              <a:gd name="connsiteX125" fmla="*/ 6025404 w 6128435"/>
              <a:gd name="connsiteY125" fmla="*/ 4858148 h 6858000"/>
              <a:gd name="connsiteX126" fmla="*/ 6007749 w 6128435"/>
              <a:gd name="connsiteY126" fmla="*/ 4964715 h 6858000"/>
              <a:gd name="connsiteX127" fmla="*/ 6005269 w 6128435"/>
              <a:gd name="connsiteY127" fmla="*/ 5150567 h 6858000"/>
              <a:gd name="connsiteX128" fmla="*/ 6001127 w 6128435"/>
              <a:gd name="connsiteY128" fmla="*/ 5164609 h 6858000"/>
              <a:gd name="connsiteX129" fmla="*/ 5996647 w 6128435"/>
              <a:gd name="connsiteY129" fmla="*/ 5185640 h 6858000"/>
              <a:gd name="connsiteX130" fmla="*/ 5998514 w 6128435"/>
              <a:gd name="connsiteY130" fmla="*/ 5189673 h 6858000"/>
              <a:gd name="connsiteX131" fmla="*/ 5995970 w 6128435"/>
              <a:gd name="connsiteY131" fmla="*/ 5221547 h 6858000"/>
              <a:gd name="connsiteX132" fmla="*/ 5997218 w 6128435"/>
              <a:gd name="connsiteY132" fmla="*/ 5222031 h 6858000"/>
              <a:gd name="connsiteX133" fmla="*/ 6002116 w 6128435"/>
              <a:gd name="connsiteY133" fmla="*/ 5231223 h 6858000"/>
              <a:gd name="connsiteX134" fmla="*/ 6008541 w 6128435"/>
              <a:gd name="connsiteY134" fmla="*/ 5248680 h 6858000"/>
              <a:gd name="connsiteX135" fmla="*/ 6039260 w 6128435"/>
              <a:gd name="connsiteY135" fmla="*/ 5289518 h 6858000"/>
              <a:gd name="connsiteX136" fmla="*/ 6036748 w 6128435"/>
              <a:gd name="connsiteY136" fmla="*/ 5322752 h 6858000"/>
              <a:gd name="connsiteX137" fmla="*/ 6036943 w 6128435"/>
              <a:gd name="connsiteY137" fmla="*/ 5329480 h 6858000"/>
              <a:gd name="connsiteX138" fmla="*/ 6037236 w 6128435"/>
              <a:gd name="connsiteY138" fmla="*/ 5329634 h 6858000"/>
              <a:gd name="connsiteX139" fmla="*/ 6038019 w 6128435"/>
              <a:gd name="connsiteY139" fmla="*/ 5336764 h 6858000"/>
              <a:gd name="connsiteX140" fmla="*/ 6037298 w 6128435"/>
              <a:gd name="connsiteY140" fmla="*/ 5341753 h 6858000"/>
              <a:gd name="connsiteX141" fmla="*/ 6037677 w 6128435"/>
              <a:gd name="connsiteY141" fmla="*/ 5354807 h 6858000"/>
              <a:gd name="connsiteX142" fmla="*/ 6039728 w 6128435"/>
              <a:gd name="connsiteY142" fmla="*/ 5359416 h 6858000"/>
              <a:gd name="connsiteX143" fmla="*/ 6043311 w 6128435"/>
              <a:gd name="connsiteY143" fmla="*/ 5361407 h 6858000"/>
              <a:gd name="connsiteX144" fmla="*/ 6042954 w 6128435"/>
              <a:gd name="connsiteY144" fmla="*/ 5362576 h 6858000"/>
              <a:gd name="connsiteX145" fmla="*/ 6053435 w 6128435"/>
              <a:gd name="connsiteY145" fmla="*/ 5387547 h 6858000"/>
              <a:gd name="connsiteX146" fmla="*/ 6065933 w 6128435"/>
              <a:gd name="connsiteY146" fmla="*/ 5443002 h 6858000"/>
              <a:gd name="connsiteX147" fmla="*/ 6068640 w 6128435"/>
              <a:gd name="connsiteY147" fmla="*/ 5474503 h 6858000"/>
              <a:gd name="connsiteX148" fmla="*/ 6080922 w 6128435"/>
              <a:gd name="connsiteY148" fmla="*/ 5561070 h 6858000"/>
              <a:gd name="connsiteX149" fmla="*/ 6096949 w 6128435"/>
              <a:gd name="connsiteY149" fmla="*/ 5648179 h 6858000"/>
              <a:gd name="connsiteX150" fmla="*/ 6125703 w 6128435"/>
              <a:gd name="connsiteY150" fmla="*/ 5692894 h 6858000"/>
              <a:gd name="connsiteX151" fmla="*/ 6126670 w 6128435"/>
              <a:gd name="connsiteY151" fmla="*/ 5697882 h 6858000"/>
              <a:gd name="connsiteX152" fmla="*/ 6124061 w 6128435"/>
              <a:gd name="connsiteY152" fmla="*/ 5710294 h 6858000"/>
              <a:gd name="connsiteX153" fmla="*/ 6122213 w 6128435"/>
              <a:gd name="connsiteY153" fmla="*/ 5714762 h 6858000"/>
              <a:gd name="connsiteX154" fmla="*/ 6121353 w 6128435"/>
              <a:gd name="connsiteY154" fmla="*/ 5721725 h 6858000"/>
              <a:gd name="connsiteX155" fmla="*/ 6121607 w 6128435"/>
              <a:gd name="connsiteY155" fmla="*/ 5721959 h 6858000"/>
              <a:gd name="connsiteX156" fmla="*/ 6120262 w 6128435"/>
              <a:gd name="connsiteY156" fmla="*/ 5728358 h 6858000"/>
              <a:gd name="connsiteX157" fmla="*/ 6110194 w 6128435"/>
              <a:gd name="connsiteY157" fmla="*/ 5758853 h 6858000"/>
              <a:gd name="connsiteX158" fmla="*/ 6127519 w 6128435"/>
              <a:gd name="connsiteY158" fmla="*/ 5865775 h 6858000"/>
              <a:gd name="connsiteX159" fmla="*/ 6128435 w 6128435"/>
              <a:gd name="connsiteY159" fmla="*/ 5870164 h 6858000"/>
              <a:gd name="connsiteX160" fmla="*/ 6119217 w 6128435"/>
              <a:gd name="connsiteY160" fmla="*/ 5888542 h 6858000"/>
              <a:gd name="connsiteX161" fmla="*/ 6115966 w 6128435"/>
              <a:gd name="connsiteY161" fmla="*/ 5898387 h 6858000"/>
              <a:gd name="connsiteX162" fmla="*/ 6111924 w 6128435"/>
              <a:gd name="connsiteY162" fmla="*/ 5900444 h 6858000"/>
              <a:gd name="connsiteX163" fmla="*/ 6108716 w 6128435"/>
              <a:gd name="connsiteY163" fmla="*/ 5915345 h 6858000"/>
              <a:gd name="connsiteX164" fmla="*/ 6109524 w 6128435"/>
              <a:gd name="connsiteY164" fmla="*/ 5917328 h 6858000"/>
              <a:gd name="connsiteX165" fmla="*/ 6102493 w 6128435"/>
              <a:gd name="connsiteY165" fmla="*/ 5928602 h 6858000"/>
              <a:gd name="connsiteX166" fmla="*/ 6056863 w 6128435"/>
              <a:gd name="connsiteY166" fmla="*/ 6000643 h 6858000"/>
              <a:gd name="connsiteX167" fmla="*/ 6045436 w 6128435"/>
              <a:gd name="connsiteY167" fmla="*/ 6124480 h 6858000"/>
              <a:gd name="connsiteX168" fmla="*/ 6030489 w 6128435"/>
              <a:gd name="connsiteY168" fmla="*/ 6317666 h 6858000"/>
              <a:gd name="connsiteX169" fmla="*/ 6007492 w 6128435"/>
              <a:gd name="connsiteY169" fmla="*/ 6440818 h 6858000"/>
              <a:gd name="connsiteX170" fmla="*/ 6009467 w 6128435"/>
              <a:gd name="connsiteY170" fmla="*/ 6487076 h 6858000"/>
              <a:gd name="connsiteX171" fmla="*/ 5995064 w 6128435"/>
              <a:gd name="connsiteY171" fmla="*/ 6540791 h 6858000"/>
              <a:gd name="connsiteX172" fmla="*/ 5996309 w 6128435"/>
              <a:gd name="connsiteY172" fmla="*/ 6543961 h 6858000"/>
              <a:gd name="connsiteX173" fmla="*/ 5996048 w 6128435"/>
              <a:gd name="connsiteY173" fmla="*/ 6555444 h 6858000"/>
              <a:gd name="connsiteX174" fmla="*/ 6002524 w 6128435"/>
              <a:gd name="connsiteY174" fmla="*/ 6560188 h 6858000"/>
              <a:gd name="connsiteX175" fmla="*/ 6006823 w 6128435"/>
              <a:gd name="connsiteY175" fmla="*/ 6578546 h 6858000"/>
              <a:gd name="connsiteX176" fmla="*/ 6004510 w 6128435"/>
              <a:gd name="connsiteY176" fmla="*/ 6599256 h 6858000"/>
              <a:gd name="connsiteX177" fmla="*/ 5986207 w 6128435"/>
              <a:gd name="connsiteY177" fmla="*/ 6695855 h 6858000"/>
              <a:gd name="connsiteX178" fmla="*/ 5979428 w 6128435"/>
              <a:gd name="connsiteY178" fmla="*/ 6754678 h 6858000"/>
              <a:gd name="connsiteX179" fmla="*/ 5983398 w 6128435"/>
              <a:gd name="connsiteY179" fmla="*/ 6778641 h 6858000"/>
              <a:gd name="connsiteX180" fmla="*/ 5984543 w 6128435"/>
              <a:gd name="connsiteY180" fmla="*/ 6811016 h 6858000"/>
              <a:gd name="connsiteX181" fmla="*/ 5981802 w 6128435"/>
              <a:gd name="connsiteY181" fmla="*/ 6838578 h 6858000"/>
              <a:gd name="connsiteX182" fmla="*/ 5979671 w 6128435"/>
              <a:gd name="connsiteY182" fmla="*/ 6858000 h 6858000"/>
              <a:gd name="connsiteX183" fmla="*/ 0 w 6128435"/>
              <a:gd name="connsiteY183" fmla="*/ 6858000 h 6858000"/>
              <a:gd name="connsiteX184" fmla="*/ 0 w 6128435"/>
              <a:gd name="connsiteY18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272406 w 6128435"/>
              <a:gd name="connsiteY55" fmla="*/ 2477221 h 6858000"/>
              <a:gd name="connsiteX56" fmla="*/ 5307538 w 6128435"/>
              <a:gd name="connsiteY56" fmla="*/ 2514685 h 6858000"/>
              <a:gd name="connsiteX57" fmla="*/ 5337604 w 6128435"/>
              <a:gd name="connsiteY57" fmla="*/ 2597632 h 6858000"/>
              <a:gd name="connsiteX58" fmla="*/ 5407503 w 6128435"/>
              <a:gd name="connsiteY58" fmla="*/ 2786290 h 6858000"/>
              <a:gd name="connsiteX59" fmla="*/ 5407356 w 6128435"/>
              <a:gd name="connsiteY59" fmla="*/ 2787545 h 6858000"/>
              <a:gd name="connsiteX60" fmla="*/ 5411130 w 6128435"/>
              <a:gd name="connsiteY60" fmla="*/ 2788640 h 6858000"/>
              <a:gd name="connsiteX61" fmla="*/ 5416439 w 6128435"/>
              <a:gd name="connsiteY61" fmla="*/ 2805666 h 6858000"/>
              <a:gd name="connsiteX62" fmla="*/ 5416589 w 6128435"/>
              <a:gd name="connsiteY62" fmla="*/ 2810822 h 6858000"/>
              <a:gd name="connsiteX63" fmla="*/ 5418542 w 6128435"/>
              <a:gd name="connsiteY63" fmla="*/ 2817745 h 6858000"/>
              <a:gd name="connsiteX64" fmla="*/ 5418847 w 6128435"/>
              <a:gd name="connsiteY64" fmla="*/ 2817825 h 6858000"/>
              <a:gd name="connsiteX65" fmla="*/ 5423364 w 6128435"/>
              <a:gd name="connsiteY65" fmla="*/ 2858292 h 6858000"/>
              <a:gd name="connsiteX66" fmla="*/ 5479298 w 6128435"/>
              <a:gd name="connsiteY66" fmla="*/ 2947791 h 6858000"/>
              <a:gd name="connsiteX67" fmla="*/ 5481770 w 6128435"/>
              <a:gd name="connsiteY67" fmla="*/ 2951352 h 6858000"/>
              <a:gd name="connsiteX68" fmla="*/ 5481013 w 6128435"/>
              <a:gd name="connsiteY68" fmla="*/ 2973461 h 6858000"/>
              <a:gd name="connsiteX69" fmla="*/ 5482045 w 6128435"/>
              <a:gd name="connsiteY69" fmla="*/ 2984371 h 6858000"/>
              <a:gd name="connsiteX70" fmla="*/ 5479405 w 6128435"/>
              <a:gd name="connsiteY70" fmla="*/ 2988507 h 6858000"/>
              <a:gd name="connsiteX71" fmla="*/ 5482415 w 6128435"/>
              <a:gd name="connsiteY71" fmla="*/ 3004079 h 6858000"/>
              <a:gd name="connsiteX72" fmla="*/ 5483865 w 6128435"/>
              <a:gd name="connsiteY72" fmla="*/ 3005467 h 6858000"/>
              <a:gd name="connsiteX73" fmla="*/ 5482236 w 6128435"/>
              <a:gd name="connsiteY73" fmla="*/ 3019791 h 6858000"/>
              <a:gd name="connsiteX74" fmla="*/ 5475895 w 6128435"/>
              <a:gd name="connsiteY74" fmla="*/ 3033578 h 6858000"/>
              <a:gd name="connsiteX75" fmla="*/ 5477595 w 6128435"/>
              <a:gd name="connsiteY75" fmla="*/ 3250534 h 6858000"/>
              <a:gd name="connsiteX76" fmla="*/ 5532836 w 6128435"/>
              <a:gd name="connsiteY76" fmla="*/ 3353840 h 6858000"/>
              <a:gd name="connsiteX77" fmla="*/ 5561229 w 6128435"/>
              <a:gd name="connsiteY77" fmla="*/ 3395784 h 6858000"/>
              <a:gd name="connsiteX78" fmla="*/ 5589758 w 6128435"/>
              <a:gd name="connsiteY78" fmla="*/ 3506453 h 6858000"/>
              <a:gd name="connsiteX79" fmla="*/ 5596144 w 6128435"/>
              <a:gd name="connsiteY79" fmla="*/ 3534624 h 6858000"/>
              <a:gd name="connsiteX80" fmla="*/ 5597750 w 6128435"/>
              <a:gd name="connsiteY80" fmla="*/ 3534129 h 6858000"/>
              <a:gd name="connsiteX81" fmla="*/ 5599700 w 6128435"/>
              <a:gd name="connsiteY81" fmla="*/ 3547221 h 6858000"/>
              <a:gd name="connsiteX82" fmla="*/ 5615031 w 6128435"/>
              <a:gd name="connsiteY82" fmla="*/ 3557482 h 6858000"/>
              <a:gd name="connsiteX83" fmla="*/ 5618377 w 6128435"/>
              <a:gd name="connsiteY83" fmla="*/ 3588431 h 6858000"/>
              <a:gd name="connsiteX84" fmla="*/ 5612155 w 6128435"/>
              <a:gd name="connsiteY84" fmla="*/ 3589869 h 6858000"/>
              <a:gd name="connsiteX85" fmla="*/ 5620843 w 6128435"/>
              <a:gd name="connsiteY85" fmla="*/ 3606745 h 6858000"/>
              <a:gd name="connsiteX86" fmla="*/ 5655472 w 6128435"/>
              <a:gd name="connsiteY86" fmla="*/ 3678877 h 6858000"/>
              <a:gd name="connsiteX87" fmla="*/ 5680448 w 6128435"/>
              <a:gd name="connsiteY87" fmla="*/ 3717760 h 6858000"/>
              <a:gd name="connsiteX88" fmla="*/ 5683015 w 6128435"/>
              <a:gd name="connsiteY88" fmla="*/ 3762025 h 6858000"/>
              <a:gd name="connsiteX89" fmla="*/ 5696643 w 6128435"/>
              <a:gd name="connsiteY89" fmla="*/ 3773888 h 6858000"/>
              <a:gd name="connsiteX90" fmla="*/ 5699203 w 6128435"/>
              <a:gd name="connsiteY90" fmla="*/ 3775823 h 6858000"/>
              <a:gd name="connsiteX91" fmla="*/ 5704824 w 6128435"/>
              <a:gd name="connsiteY91" fmla="*/ 3785966 h 6858000"/>
              <a:gd name="connsiteX92" fmla="*/ 5712204 w 6128435"/>
              <a:gd name="connsiteY92" fmla="*/ 3785830 h 6858000"/>
              <a:gd name="connsiteX93" fmla="*/ 5724816 w 6128435"/>
              <a:gd name="connsiteY93" fmla="*/ 3798949 h 6858000"/>
              <a:gd name="connsiteX94" fmla="*/ 5733539 w 6128435"/>
              <a:gd name="connsiteY94" fmla="*/ 3818457 h 6858000"/>
              <a:gd name="connsiteX95" fmla="*/ 5768491 w 6128435"/>
              <a:gd name="connsiteY95" fmla="*/ 3914399 h 6858000"/>
              <a:gd name="connsiteX96" fmla="*/ 5793123 w 6128435"/>
              <a:gd name="connsiteY96" fmla="*/ 3969952 h 6858000"/>
              <a:gd name="connsiteX97" fmla="*/ 5808321 w 6128435"/>
              <a:gd name="connsiteY97" fmla="*/ 3988153 h 6858000"/>
              <a:gd name="connsiteX98" fmla="*/ 5825621 w 6128435"/>
              <a:gd name="connsiteY98" fmla="*/ 4015525 h 6858000"/>
              <a:gd name="connsiteX99" fmla="*/ 5860672 w 6128435"/>
              <a:gd name="connsiteY99" fmla="*/ 4061579 h 6858000"/>
              <a:gd name="connsiteX100" fmla="*/ 5872173 w 6128435"/>
              <a:gd name="connsiteY100" fmla="*/ 4088497 h 6858000"/>
              <a:gd name="connsiteX101" fmla="*/ 5883705 w 6128435"/>
              <a:gd name="connsiteY101" fmla="*/ 4101899 h 6858000"/>
              <a:gd name="connsiteX102" fmla="*/ 5885314 w 6128435"/>
              <a:gd name="connsiteY102" fmla="*/ 4108387 h 6858000"/>
              <a:gd name="connsiteX103" fmla="*/ 5894095 w 6128435"/>
              <a:gd name="connsiteY103" fmla="*/ 4128857 h 6858000"/>
              <a:gd name="connsiteX104" fmla="*/ 5898339 w 6128435"/>
              <a:gd name="connsiteY104" fmla="*/ 4140800 h 6858000"/>
              <a:gd name="connsiteX105" fmla="*/ 5899734 w 6128435"/>
              <a:gd name="connsiteY105" fmla="*/ 4145632 h 6858000"/>
              <a:gd name="connsiteX106" fmla="*/ 5897098 w 6128435"/>
              <a:gd name="connsiteY106" fmla="*/ 4157819 h 6858000"/>
              <a:gd name="connsiteX107" fmla="*/ 5903513 w 6128435"/>
              <a:gd name="connsiteY107" fmla="*/ 4187661 h 6858000"/>
              <a:gd name="connsiteX108" fmla="*/ 5917114 w 6128435"/>
              <a:gd name="connsiteY108" fmla="*/ 4213096 h 6858000"/>
              <a:gd name="connsiteX109" fmla="*/ 5921153 w 6128435"/>
              <a:gd name="connsiteY109" fmla="*/ 4236222 h 6858000"/>
              <a:gd name="connsiteX110" fmla="*/ 5924233 w 6128435"/>
              <a:gd name="connsiteY110" fmla="*/ 4242060 h 6858000"/>
              <a:gd name="connsiteX111" fmla="*/ 5928910 w 6128435"/>
              <a:gd name="connsiteY111" fmla="*/ 4300973 h 6858000"/>
              <a:gd name="connsiteX112" fmla="*/ 5939320 w 6128435"/>
              <a:gd name="connsiteY112" fmla="*/ 4340435 h 6858000"/>
              <a:gd name="connsiteX113" fmla="*/ 5946705 w 6128435"/>
              <a:gd name="connsiteY113" fmla="*/ 4428051 h 6858000"/>
              <a:gd name="connsiteX114" fmla="*/ 5949261 w 6128435"/>
              <a:gd name="connsiteY114" fmla="*/ 4449185 h 6858000"/>
              <a:gd name="connsiteX115" fmla="*/ 5957504 w 6128435"/>
              <a:gd name="connsiteY115" fmla="*/ 4465911 h 6858000"/>
              <a:gd name="connsiteX116" fmla="*/ 5964689 w 6128435"/>
              <a:gd name="connsiteY116" fmla="*/ 4468532 h 6858000"/>
              <a:gd name="connsiteX117" fmla="*/ 5967062 w 6128435"/>
              <a:gd name="connsiteY117" fmla="*/ 4479923 h 6858000"/>
              <a:gd name="connsiteX118" fmla="*/ 5968960 w 6128435"/>
              <a:gd name="connsiteY118" fmla="*/ 4482655 h 6858000"/>
              <a:gd name="connsiteX119" fmla="*/ 5978567 w 6128435"/>
              <a:gd name="connsiteY119" fmla="*/ 4498605 h 6858000"/>
              <a:gd name="connsiteX120" fmla="*/ 5980106 w 6128435"/>
              <a:gd name="connsiteY120" fmla="*/ 4585087 h 6858000"/>
              <a:gd name="connsiteX121" fmla="*/ 5998138 w 6128435"/>
              <a:gd name="connsiteY121" fmla="*/ 4697518 h 6858000"/>
              <a:gd name="connsiteX122" fmla="*/ 6013516 w 6128435"/>
              <a:gd name="connsiteY122" fmla="*/ 4786619 h 6858000"/>
              <a:gd name="connsiteX123" fmla="*/ 6025404 w 6128435"/>
              <a:gd name="connsiteY123" fmla="*/ 4858148 h 6858000"/>
              <a:gd name="connsiteX124" fmla="*/ 6007749 w 6128435"/>
              <a:gd name="connsiteY124" fmla="*/ 4964715 h 6858000"/>
              <a:gd name="connsiteX125" fmla="*/ 6005269 w 6128435"/>
              <a:gd name="connsiteY125" fmla="*/ 5150567 h 6858000"/>
              <a:gd name="connsiteX126" fmla="*/ 6001127 w 6128435"/>
              <a:gd name="connsiteY126" fmla="*/ 5164609 h 6858000"/>
              <a:gd name="connsiteX127" fmla="*/ 5996647 w 6128435"/>
              <a:gd name="connsiteY127" fmla="*/ 5185640 h 6858000"/>
              <a:gd name="connsiteX128" fmla="*/ 5998514 w 6128435"/>
              <a:gd name="connsiteY128" fmla="*/ 5189673 h 6858000"/>
              <a:gd name="connsiteX129" fmla="*/ 5995970 w 6128435"/>
              <a:gd name="connsiteY129" fmla="*/ 5221547 h 6858000"/>
              <a:gd name="connsiteX130" fmla="*/ 5997218 w 6128435"/>
              <a:gd name="connsiteY130" fmla="*/ 5222031 h 6858000"/>
              <a:gd name="connsiteX131" fmla="*/ 6002116 w 6128435"/>
              <a:gd name="connsiteY131" fmla="*/ 5231223 h 6858000"/>
              <a:gd name="connsiteX132" fmla="*/ 6008541 w 6128435"/>
              <a:gd name="connsiteY132" fmla="*/ 5248680 h 6858000"/>
              <a:gd name="connsiteX133" fmla="*/ 6039260 w 6128435"/>
              <a:gd name="connsiteY133" fmla="*/ 5289518 h 6858000"/>
              <a:gd name="connsiteX134" fmla="*/ 6036748 w 6128435"/>
              <a:gd name="connsiteY134" fmla="*/ 5322752 h 6858000"/>
              <a:gd name="connsiteX135" fmla="*/ 6036943 w 6128435"/>
              <a:gd name="connsiteY135" fmla="*/ 5329480 h 6858000"/>
              <a:gd name="connsiteX136" fmla="*/ 6037236 w 6128435"/>
              <a:gd name="connsiteY136" fmla="*/ 5329634 h 6858000"/>
              <a:gd name="connsiteX137" fmla="*/ 6038019 w 6128435"/>
              <a:gd name="connsiteY137" fmla="*/ 5336764 h 6858000"/>
              <a:gd name="connsiteX138" fmla="*/ 6037298 w 6128435"/>
              <a:gd name="connsiteY138" fmla="*/ 5341753 h 6858000"/>
              <a:gd name="connsiteX139" fmla="*/ 6037677 w 6128435"/>
              <a:gd name="connsiteY139" fmla="*/ 5354807 h 6858000"/>
              <a:gd name="connsiteX140" fmla="*/ 6039728 w 6128435"/>
              <a:gd name="connsiteY140" fmla="*/ 5359416 h 6858000"/>
              <a:gd name="connsiteX141" fmla="*/ 6043311 w 6128435"/>
              <a:gd name="connsiteY141" fmla="*/ 5361407 h 6858000"/>
              <a:gd name="connsiteX142" fmla="*/ 6042954 w 6128435"/>
              <a:gd name="connsiteY142" fmla="*/ 5362576 h 6858000"/>
              <a:gd name="connsiteX143" fmla="*/ 6053435 w 6128435"/>
              <a:gd name="connsiteY143" fmla="*/ 5387547 h 6858000"/>
              <a:gd name="connsiteX144" fmla="*/ 6065933 w 6128435"/>
              <a:gd name="connsiteY144" fmla="*/ 5443002 h 6858000"/>
              <a:gd name="connsiteX145" fmla="*/ 6068640 w 6128435"/>
              <a:gd name="connsiteY145" fmla="*/ 5474503 h 6858000"/>
              <a:gd name="connsiteX146" fmla="*/ 6080922 w 6128435"/>
              <a:gd name="connsiteY146" fmla="*/ 5561070 h 6858000"/>
              <a:gd name="connsiteX147" fmla="*/ 6096949 w 6128435"/>
              <a:gd name="connsiteY147" fmla="*/ 5648179 h 6858000"/>
              <a:gd name="connsiteX148" fmla="*/ 6125703 w 6128435"/>
              <a:gd name="connsiteY148" fmla="*/ 5692894 h 6858000"/>
              <a:gd name="connsiteX149" fmla="*/ 6126670 w 6128435"/>
              <a:gd name="connsiteY149" fmla="*/ 5697882 h 6858000"/>
              <a:gd name="connsiteX150" fmla="*/ 6124061 w 6128435"/>
              <a:gd name="connsiteY150" fmla="*/ 5710294 h 6858000"/>
              <a:gd name="connsiteX151" fmla="*/ 6122213 w 6128435"/>
              <a:gd name="connsiteY151" fmla="*/ 5714762 h 6858000"/>
              <a:gd name="connsiteX152" fmla="*/ 6121353 w 6128435"/>
              <a:gd name="connsiteY152" fmla="*/ 5721725 h 6858000"/>
              <a:gd name="connsiteX153" fmla="*/ 6121607 w 6128435"/>
              <a:gd name="connsiteY153" fmla="*/ 5721959 h 6858000"/>
              <a:gd name="connsiteX154" fmla="*/ 6120262 w 6128435"/>
              <a:gd name="connsiteY154" fmla="*/ 5728358 h 6858000"/>
              <a:gd name="connsiteX155" fmla="*/ 6110194 w 6128435"/>
              <a:gd name="connsiteY155" fmla="*/ 5758853 h 6858000"/>
              <a:gd name="connsiteX156" fmla="*/ 6127519 w 6128435"/>
              <a:gd name="connsiteY156" fmla="*/ 5865775 h 6858000"/>
              <a:gd name="connsiteX157" fmla="*/ 6128435 w 6128435"/>
              <a:gd name="connsiteY157" fmla="*/ 5870164 h 6858000"/>
              <a:gd name="connsiteX158" fmla="*/ 6119217 w 6128435"/>
              <a:gd name="connsiteY158" fmla="*/ 5888542 h 6858000"/>
              <a:gd name="connsiteX159" fmla="*/ 6115966 w 6128435"/>
              <a:gd name="connsiteY159" fmla="*/ 5898387 h 6858000"/>
              <a:gd name="connsiteX160" fmla="*/ 6111924 w 6128435"/>
              <a:gd name="connsiteY160" fmla="*/ 5900444 h 6858000"/>
              <a:gd name="connsiteX161" fmla="*/ 6108716 w 6128435"/>
              <a:gd name="connsiteY161" fmla="*/ 5915345 h 6858000"/>
              <a:gd name="connsiteX162" fmla="*/ 6109524 w 6128435"/>
              <a:gd name="connsiteY162" fmla="*/ 5917328 h 6858000"/>
              <a:gd name="connsiteX163" fmla="*/ 6102493 w 6128435"/>
              <a:gd name="connsiteY163" fmla="*/ 5928602 h 6858000"/>
              <a:gd name="connsiteX164" fmla="*/ 6056863 w 6128435"/>
              <a:gd name="connsiteY164" fmla="*/ 6000643 h 6858000"/>
              <a:gd name="connsiteX165" fmla="*/ 6045436 w 6128435"/>
              <a:gd name="connsiteY165" fmla="*/ 6124480 h 6858000"/>
              <a:gd name="connsiteX166" fmla="*/ 6030489 w 6128435"/>
              <a:gd name="connsiteY166" fmla="*/ 6317666 h 6858000"/>
              <a:gd name="connsiteX167" fmla="*/ 6007492 w 6128435"/>
              <a:gd name="connsiteY167" fmla="*/ 6440818 h 6858000"/>
              <a:gd name="connsiteX168" fmla="*/ 6009467 w 6128435"/>
              <a:gd name="connsiteY168" fmla="*/ 6487076 h 6858000"/>
              <a:gd name="connsiteX169" fmla="*/ 5995064 w 6128435"/>
              <a:gd name="connsiteY169" fmla="*/ 6540791 h 6858000"/>
              <a:gd name="connsiteX170" fmla="*/ 5996309 w 6128435"/>
              <a:gd name="connsiteY170" fmla="*/ 6543961 h 6858000"/>
              <a:gd name="connsiteX171" fmla="*/ 5996048 w 6128435"/>
              <a:gd name="connsiteY171" fmla="*/ 6555444 h 6858000"/>
              <a:gd name="connsiteX172" fmla="*/ 6002524 w 6128435"/>
              <a:gd name="connsiteY172" fmla="*/ 6560188 h 6858000"/>
              <a:gd name="connsiteX173" fmla="*/ 6006823 w 6128435"/>
              <a:gd name="connsiteY173" fmla="*/ 6578546 h 6858000"/>
              <a:gd name="connsiteX174" fmla="*/ 6004510 w 6128435"/>
              <a:gd name="connsiteY174" fmla="*/ 6599256 h 6858000"/>
              <a:gd name="connsiteX175" fmla="*/ 5986207 w 6128435"/>
              <a:gd name="connsiteY175" fmla="*/ 6695855 h 6858000"/>
              <a:gd name="connsiteX176" fmla="*/ 5979428 w 6128435"/>
              <a:gd name="connsiteY176" fmla="*/ 6754678 h 6858000"/>
              <a:gd name="connsiteX177" fmla="*/ 5983398 w 6128435"/>
              <a:gd name="connsiteY177" fmla="*/ 6778641 h 6858000"/>
              <a:gd name="connsiteX178" fmla="*/ 5984543 w 6128435"/>
              <a:gd name="connsiteY178" fmla="*/ 6811016 h 6858000"/>
              <a:gd name="connsiteX179" fmla="*/ 5981802 w 6128435"/>
              <a:gd name="connsiteY179" fmla="*/ 6838578 h 6858000"/>
              <a:gd name="connsiteX180" fmla="*/ 5979671 w 6128435"/>
              <a:gd name="connsiteY180" fmla="*/ 6858000 h 6858000"/>
              <a:gd name="connsiteX181" fmla="*/ 0 w 6128435"/>
              <a:gd name="connsiteY181" fmla="*/ 6858000 h 6858000"/>
              <a:gd name="connsiteX182" fmla="*/ 0 w 6128435"/>
              <a:gd name="connsiteY18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307538 w 6128435"/>
              <a:gd name="connsiteY55" fmla="*/ 2514685 h 6858000"/>
              <a:gd name="connsiteX56" fmla="*/ 5337604 w 6128435"/>
              <a:gd name="connsiteY56" fmla="*/ 2597632 h 6858000"/>
              <a:gd name="connsiteX57" fmla="*/ 5407503 w 6128435"/>
              <a:gd name="connsiteY57" fmla="*/ 2786290 h 6858000"/>
              <a:gd name="connsiteX58" fmla="*/ 5407356 w 6128435"/>
              <a:gd name="connsiteY58" fmla="*/ 2787545 h 6858000"/>
              <a:gd name="connsiteX59" fmla="*/ 5411130 w 6128435"/>
              <a:gd name="connsiteY59" fmla="*/ 2788640 h 6858000"/>
              <a:gd name="connsiteX60" fmla="*/ 5416439 w 6128435"/>
              <a:gd name="connsiteY60" fmla="*/ 2805666 h 6858000"/>
              <a:gd name="connsiteX61" fmla="*/ 5416589 w 6128435"/>
              <a:gd name="connsiteY61" fmla="*/ 2810822 h 6858000"/>
              <a:gd name="connsiteX62" fmla="*/ 5418542 w 6128435"/>
              <a:gd name="connsiteY62" fmla="*/ 2817745 h 6858000"/>
              <a:gd name="connsiteX63" fmla="*/ 5418847 w 6128435"/>
              <a:gd name="connsiteY63" fmla="*/ 2817825 h 6858000"/>
              <a:gd name="connsiteX64" fmla="*/ 5423364 w 6128435"/>
              <a:gd name="connsiteY64" fmla="*/ 2858292 h 6858000"/>
              <a:gd name="connsiteX65" fmla="*/ 5479298 w 6128435"/>
              <a:gd name="connsiteY65" fmla="*/ 2947791 h 6858000"/>
              <a:gd name="connsiteX66" fmla="*/ 5481770 w 6128435"/>
              <a:gd name="connsiteY66" fmla="*/ 2951352 h 6858000"/>
              <a:gd name="connsiteX67" fmla="*/ 5481013 w 6128435"/>
              <a:gd name="connsiteY67" fmla="*/ 2973461 h 6858000"/>
              <a:gd name="connsiteX68" fmla="*/ 5482045 w 6128435"/>
              <a:gd name="connsiteY68" fmla="*/ 2984371 h 6858000"/>
              <a:gd name="connsiteX69" fmla="*/ 5479405 w 6128435"/>
              <a:gd name="connsiteY69" fmla="*/ 2988507 h 6858000"/>
              <a:gd name="connsiteX70" fmla="*/ 5482415 w 6128435"/>
              <a:gd name="connsiteY70" fmla="*/ 3004079 h 6858000"/>
              <a:gd name="connsiteX71" fmla="*/ 5483865 w 6128435"/>
              <a:gd name="connsiteY71" fmla="*/ 3005467 h 6858000"/>
              <a:gd name="connsiteX72" fmla="*/ 5482236 w 6128435"/>
              <a:gd name="connsiteY72" fmla="*/ 3019791 h 6858000"/>
              <a:gd name="connsiteX73" fmla="*/ 5475895 w 6128435"/>
              <a:gd name="connsiteY73" fmla="*/ 3033578 h 6858000"/>
              <a:gd name="connsiteX74" fmla="*/ 5477595 w 6128435"/>
              <a:gd name="connsiteY74" fmla="*/ 3250534 h 6858000"/>
              <a:gd name="connsiteX75" fmla="*/ 5532836 w 6128435"/>
              <a:gd name="connsiteY75" fmla="*/ 3353840 h 6858000"/>
              <a:gd name="connsiteX76" fmla="*/ 5561229 w 6128435"/>
              <a:gd name="connsiteY76" fmla="*/ 3395784 h 6858000"/>
              <a:gd name="connsiteX77" fmla="*/ 5589758 w 6128435"/>
              <a:gd name="connsiteY77" fmla="*/ 3506453 h 6858000"/>
              <a:gd name="connsiteX78" fmla="*/ 5596144 w 6128435"/>
              <a:gd name="connsiteY78" fmla="*/ 3534624 h 6858000"/>
              <a:gd name="connsiteX79" fmla="*/ 5597750 w 6128435"/>
              <a:gd name="connsiteY79" fmla="*/ 3534129 h 6858000"/>
              <a:gd name="connsiteX80" fmla="*/ 5599700 w 6128435"/>
              <a:gd name="connsiteY80" fmla="*/ 3547221 h 6858000"/>
              <a:gd name="connsiteX81" fmla="*/ 5615031 w 6128435"/>
              <a:gd name="connsiteY81" fmla="*/ 3557482 h 6858000"/>
              <a:gd name="connsiteX82" fmla="*/ 5618377 w 6128435"/>
              <a:gd name="connsiteY82" fmla="*/ 3588431 h 6858000"/>
              <a:gd name="connsiteX83" fmla="*/ 5612155 w 6128435"/>
              <a:gd name="connsiteY83" fmla="*/ 3589869 h 6858000"/>
              <a:gd name="connsiteX84" fmla="*/ 5620843 w 6128435"/>
              <a:gd name="connsiteY84" fmla="*/ 3606745 h 6858000"/>
              <a:gd name="connsiteX85" fmla="*/ 5655472 w 6128435"/>
              <a:gd name="connsiteY85" fmla="*/ 3678877 h 6858000"/>
              <a:gd name="connsiteX86" fmla="*/ 5680448 w 6128435"/>
              <a:gd name="connsiteY86" fmla="*/ 3717760 h 6858000"/>
              <a:gd name="connsiteX87" fmla="*/ 5683015 w 6128435"/>
              <a:gd name="connsiteY87" fmla="*/ 3762025 h 6858000"/>
              <a:gd name="connsiteX88" fmla="*/ 5696643 w 6128435"/>
              <a:gd name="connsiteY88" fmla="*/ 3773888 h 6858000"/>
              <a:gd name="connsiteX89" fmla="*/ 5699203 w 6128435"/>
              <a:gd name="connsiteY89" fmla="*/ 3775823 h 6858000"/>
              <a:gd name="connsiteX90" fmla="*/ 5704824 w 6128435"/>
              <a:gd name="connsiteY90" fmla="*/ 3785966 h 6858000"/>
              <a:gd name="connsiteX91" fmla="*/ 5712204 w 6128435"/>
              <a:gd name="connsiteY91" fmla="*/ 3785830 h 6858000"/>
              <a:gd name="connsiteX92" fmla="*/ 5724816 w 6128435"/>
              <a:gd name="connsiteY92" fmla="*/ 3798949 h 6858000"/>
              <a:gd name="connsiteX93" fmla="*/ 5733539 w 6128435"/>
              <a:gd name="connsiteY93" fmla="*/ 3818457 h 6858000"/>
              <a:gd name="connsiteX94" fmla="*/ 5768491 w 6128435"/>
              <a:gd name="connsiteY94" fmla="*/ 3914399 h 6858000"/>
              <a:gd name="connsiteX95" fmla="*/ 5793123 w 6128435"/>
              <a:gd name="connsiteY95" fmla="*/ 3969952 h 6858000"/>
              <a:gd name="connsiteX96" fmla="*/ 5808321 w 6128435"/>
              <a:gd name="connsiteY96" fmla="*/ 3988153 h 6858000"/>
              <a:gd name="connsiteX97" fmla="*/ 5825621 w 6128435"/>
              <a:gd name="connsiteY97" fmla="*/ 4015525 h 6858000"/>
              <a:gd name="connsiteX98" fmla="*/ 5860672 w 6128435"/>
              <a:gd name="connsiteY98" fmla="*/ 4061579 h 6858000"/>
              <a:gd name="connsiteX99" fmla="*/ 5872173 w 6128435"/>
              <a:gd name="connsiteY99" fmla="*/ 4088497 h 6858000"/>
              <a:gd name="connsiteX100" fmla="*/ 5883705 w 6128435"/>
              <a:gd name="connsiteY100" fmla="*/ 4101899 h 6858000"/>
              <a:gd name="connsiteX101" fmla="*/ 5885314 w 6128435"/>
              <a:gd name="connsiteY101" fmla="*/ 4108387 h 6858000"/>
              <a:gd name="connsiteX102" fmla="*/ 5894095 w 6128435"/>
              <a:gd name="connsiteY102" fmla="*/ 4128857 h 6858000"/>
              <a:gd name="connsiteX103" fmla="*/ 5898339 w 6128435"/>
              <a:gd name="connsiteY103" fmla="*/ 4140800 h 6858000"/>
              <a:gd name="connsiteX104" fmla="*/ 5899734 w 6128435"/>
              <a:gd name="connsiteY104" fmla="*/ 4145632 h 6858000"/>
              <a:gd name="connsiteX105" fmla="*/ 5897098 w 6128435"/>
              <a:gd name="connsiteY105" fmla="*/ 4157819 h 6858000"/>
              <a:gd name="connsiteX106" fmla="*/ 5903513 w 6128435"/>
              <a:gd name="connsiteY106" fmla="*/ 4187661 h 6858000"/>
              <a:gd name="connsiteX107" fmla="*/ 5917114 w 6128435"/>
              <a:gd name="connsiteY107" fmla="*/ 4213096 h 6858000"/>
              <a:gd name="connsiteX108" fmla="*/ 5921153 w 6128435"/>
              <a:gd name="connsiteY108" fmla="*/ 4236222 h 6858000"/>
              <a:gd name="connsiteX109" fmla="*/ 5924233 w 6128435"/>
              <a:gd name="connsiteY109" fmla="*/ 4242060 h 6858000"/>
              <a:gd name="connsiteX110" fmla="*/ 5928910 w 6128435"/>
              <a:gd name="connsiteY110" fmla="*/ 4300973 h 6858000"/>
              <a:gd name="connsiteX111" fmla="*/ 5939320 w 6128435"/>
              <a:gd name="connsiteY111" fmla="*/ 4340435 h 6858000"/>
              <a:gd name="connsiteX112" fmla="*/ 5946705 w 6128435"/>
              <a:gd name="connsiteY112" fmla="*/ 4428051 h 6858000"/>
              <a:gd name="connsiteX113" fmla="*/ 5949261 w 6128435"/>
              <a:gd name="connsiteY113" fmla="*/ 4449185 h 6858000"/>
              <a:gd name="connsiteX114" fmla="*/ 5957504 w 6128435"/>
              <a:gd name="connsiteY114" fmla="*/ 4465911 h 6858000"/>
              <a:gd name="connsiteX115" fmla="*/ 5964689 w 6128435"/>
              <a:gd name="connsiteY115" fmla="*/ 4468532 h 6858000"/>
              <a:gd name="connsiteX116" fmla="*/ 5967062 w 6128435"/>
              <a:gd name="connsiteY116" fmla="*/ 4479923 h 6858000"/>
              <a:gd name="connsiteX117" fmla="*/ 5968960 w 6128435"/>
              <a:gd name="connsiteY117" fmla="*/ 4482655 h 6858000"/>
              <a:gd name="connsiteX118" fmla="*/ 5978567 w 6128435"/>
              <a:gd name="connsiteY118" fmla="*/ 4498605 h 6858000"/>
              <a:gd name="connsiteX119" fmla="*/ 5980106 w 6128435"/>
              <a:gd name="connsiteY119" fmla="*/ 4585087 h 6858000"/>
              <a:gd name="connsiteX120" fmla="*/ 5998138 w 6128435"/>
              <a:gd name="connsiteY120" fmla="*/ 4697518 h 6858000"/>
              <a:gd name="connsiteX121" fmla="*/ 6013516 w 6128435"/>
              <a:gd name="connsiteY121" fmla="*/ 4786619 h 6858000"/>
              <a:gd name="connsiteX122" fmla="*/ 6025404 w 6128435"/>
              <a:gd name="connsiteY122" fmla="*/ 4858148 h 6858000"/>
              <a:gd name="connsiteX123" fmla="*/ 6007749 w 6128435"/>
              <a:gd name="connsiteY123" fmla="*/ 4964715 h 6858000"/>
              <a:gd name="connsiteX124" fmla="*/ 6005269 w 6128435"/>
              <a:gd name="connsiteY124" fmla="*/ 5150567 h 6858000"/>
              <a:gd name="connsiteX125" fmla="*/ 6001127 w 6128435"/>
              <a:gd name="connsiteY125" fmla="*/ 5164609 h 6858000"/>
              <a:gd name="connsiteX126" fmla="*/ 5996647 w 6128435"/>
              <a:gd name="connsiteY126" fmla="*/ 5185640 h 6858000"/>
              <a:gd name="connsiteX127" fmla="*/ 5998514 w 6128435"/>
              <a:gd name="connsiteY127" fmla="*/ 5189673 h 6858000"/>
              <a:gd name="connsiteX128" fmla="*/ 5995970 w 6128435"/>
              <a:gd name="connsiteY128" fmla="*/ 5221547 h 6858000"/>
              <a:gd name="connsiteX129" fmla="*/ 5997218 w 6128435"/>
              <a:gd name="connsiteY129" fmla="*/ 5222031 h 6858000"/>
              <a:gd name="connsiteX130" fmla="*/ 6002116 w 6128435"/>
              <a:gd name="connsiteY130" fmla="*/ 5231223 h 6858000"/>
              <a:gd name="connsiteX131" fmla="*/ 6008541 w 6128435"/>
              <a:gd name="connsiteY131" fmla="*/ 5248680 h 6858000"/>
              <a:gd name="connsiteX132" fmla="*/ 6039260 w 6128435"/>
              <a:gd name="connsiteY132" fmla="*/ 5289518 h 6858000"/>
              <a:gd name="connsiteX133" fmla="*/ 6036748 w 6128435"/>
              <a:gd name="connsiteY133" fmla="*/ 5322752 h 6858000"/>
              <a:gd name="connsiteX134" fmla="*/ 6036943 w 6128435"/>
              <a:gd name="connsiteY134" fmla="*/ 5329480 h 6858000"/>
              <a:gd name="connsiteX135" fmla="*/ 6037236 w 6128435"/>
              <a:gd name="connsiteY135" fmla="*/ 5329634 h 6858000"/>
              <a:gd name="connsiteX136" fmla="*/ 6038019 w 6128435"/>
              <a:gd name="connsiteY136" fmla="*/ 5336764 h 6858000"/>
              <a:gd name="connsiteX137" fmla="*/ 6037298 w 6128435"/>
              <a:gd name="connsiteY137" fmla="*/ 5341753 h 6858000"/>
              <a:gd name="connsiteX138" fmla="*/ 6037677 w 6128435"/>
              <a:gd name="connsiteY138" fmla="*/ 5354807 h 6858000"/>
              <a:gd name="connsiteX139" fmla="*/ 6039728 w 6128435"/>
              <a:gd name="connsiteY139" fmla="*/ 5359416 h 6858000"/>
              <a:gd name="connsiteX140" fmla="*/ 6043311 w 6128435"/>
              <a:gd name="connsiteY140" fmla="*/ 5361407 h 6858000"/>
              <a:gd name="connsiteX141" fmla="*/ 6042954 w 6128435"/>
              <a:gd name="connsiteY141" fmla="*/ 5362576 h 6858000"/>
              <a:gd name="connsiteX142" fmla="*/ 6053435 w 6128435"/>
              <a:gd name="connsiteY142" fmla="*/ 5387547 h 6858000"/>
              <a:gd name="connsiteX143" fmla="*/ 6065933 w 6128435"/>
              <a:gd name="connsiteY143" fmla="*/ 5443002 h 6858000"/>
              <a:gd name="connsiteX144" fmla="*/ 6068640 w 6128435"/>
              <a:gd name="connsiteY144" fmla="*/ 5474503 h 6858000"/>
              <a:gd name="connsiteX145" fmla="*/ 6080922 w 6128435"/>
              <a:gd name="connsiteY145" fmla="*/ 5561070 h 6858000"/>
              <a:gd name="connsiteX146" fmla="*/ 6096949 w 6128435"/>
              <a:gd name="connsiteY146" fmla="*/ 5648179 h 6858000"/>
              <a:gd name="connsiteX147" fmla="*/ 6125703 w 6128435"/>
              <a:gd name="connsiteY147" fmla="*/ 5692894 h 6858000"/>
              <a:gd name="connsiteX148" fmla="*/ 6126670 w 6128435"/>
              <a:gd name="connsiteY148" fmla="*/ 5697882 h 6858000"/>
              <a:gd name="connsiteX149" fmla="*/ 6124061 w 6128435"/>
              <a:gd name="connsiteY149" fmla="*/ 5710294 h 6858000"/>
              <a:gd name="connsiteX150" fmla="*/ 6122213 w 6128435"/>
              <a:gd name="connsiteY150" fmla="*/ 5714762 h 6858000"/>
              <a:gd name="connsiteX151" fmla="*/ 6121353 w 6128435"/>
              <a:gd name="connsiteY151" fmla="*/ 5721725 h 6858000"/>
              <a:gd name="connsiteX152" fmla="*/ 6121607 w 6128435"/>
              <a:gd name="connsiteY152" fmla="*/ 5721959 h 6858000"/>
              <a:gd name="connsiteX153" fmla="*/ 6120262 w 6128435"/>
              <a:gd name="connsiteY153" fmla="*/ 5728358 h 6858000"/>
              <a:gd name="connsiteX154" fmla="*/ 6110194 w 6128435"/>
              <a:gd name="connsiteY154" fmla="*/ 5758853 h 6858000"/>
              <a:gd name="connsiteX155" fmla="*/ 6127519 w 6128435"/>
              <a:gd name="connsiteY155" fmla="*/ 5865775 h 6858000"/>
              <a:gd name="connsiteX156" fmla="*/ 6128435 w 6128435"/>
              <a:gd name="connsiteY156" fmla="*/ 5870164 h 6858000"/>
              <a:gd name="connsiteX157" fmla="*/ 6119217 w 6128435"/>
              <a:gd name="connsiteY157" fmla="*/ 5888542 h 6858000"/>
              <a:gd name="connsiteX158" fmla="*/ 6115966 w 6128435"/>
              <a:gd name="connsiteY158" fmla="*/ 5898387 h 6858000"/>
              <a:gd name="connsiteX159" fmla="*/ 6111924 w 6128435"/>
              <a:gd name="connsiteY159" fmla="*/ 5900444 h 6858000"/>
              <a:gd name="connsiteX160" fmla="*/ 6108716 w 6128435"/>
              <a:gd name="connsiteY160" fmla="*/ 5915345 h 6858000"/>
              <a:gd name="connsiteX161" fmla="*/ 6109524 w 6128435"/>
              <a:gd name="connsiteY161" fmla="*/ 5917328 h 6858000"/>
              <a:gd name="connsiteX162" fmla="*/ 6102493 w 6128435"/>
              <a:gd name="connsiteY162" fmla="*/ 5928602 h 6858000"/>
              <a:gd name="connsiteX163" fmla="*/ 6056863 w 6128435"/>
              <a:gd name="connsiteY163" fmla="*/ 6000643 h 6858000"/>
              <a:gd name="connsiteX164" fmla="*/ 6045436 w 6128435"/>
              <a:gd name="connsiteY164" fmla="*/ 6124480 h 6858000"/>
              <a:gd name="connsiteX165" fmla="*/ 6030489 w 6128435"/>
              <a:gd name="connsiteY165" fmla="*/ 6317666 h 6858000"/>
              <a:gd name="connsiteX166" fmla="*/ 6007492 w 6128435"/>
              <a:gd name="connsiteY166" fmla="*/ 6440818 h 6858000"/>
              <a:gd name="connsiteX167" fmla="*/ 6009467 w 6128435"/>
              <a:gd name="connsiteY167" fmla="*/ 6487076 h 6858000"/>
              <a:gd name="connsiteX168" fmla="*/ 5995064 w 6128435"/>
              <a:gd name="connsiteY168" fmla="*/ 6540791 h 6858000"/>
              <a:gd name="connsiteX169" fmla="*/ 5996309 w 6128435"/>
              <a:gd name="connsiteY169" fmla="*/ 6543961 h 6858000"/>
              <a:gd name="connsiteX170" fmla="*/ 5996048 w 6128435"/>
              <a:gd name="connsiteY170" fmla="*/ 6555444 h 6858000"/>
              <a:gd name="connsiteX171" fmla="*/ 6002524 w 6128435"/>
              <a:gd name="connsiteY171" fmla="*/ 6560188 h 6858000"/>
              <a:gd name="connsiteX172" fmla="*/ 6006823 w 6128435"/>
              <a:gd name="connsiteY172" fmla="*/ 6578546 h 6858000"/>
              <a:gd name="connsiteX173" fmla="*/ 6004510 w 6128435"/>
              <a:gd name="connsiteY173" fmla="*/ 6599256 h 6858000"/>
              <a:gd name="connsiteX174" fmla="*/ 5986207 w 6128435"/>
              <a:gd name="connsiteY174" fmla="*/ 6695855 h 6858000"/>
              <a:gd name="connsiteX175" fmla="*/ 5979428 w 6128435"/>
              <a:gd name="connsiteY175" fmla="*/ 6754678 h 6858000"/>
              <a:gd name="connsiteX176" fmla="*/ 5983398 w 6128435"/>
              <a:gd name="connsiteY176" fmla="*/ 6778641 h 6858000"/>
              <a:gd name="connsiteX177" fmla="*/ 5984543 w 6128435"/>
              <a:gd name="connsiteY177" fmla="*/ 6811016 h 6858000"/>
              <a:gd name="connsiteX178" fmla="*/ 5981802 w 6128435"/>
              <a:gd name="connsiteY178" fmla="*/ 6838578 h 6858000"/>
              <a:gd name="connsiteX179" fmla="*/ 5979671 w 6128435"/>
              <a:gd name="connsiteY179" fmla="*/ 6858000 h 6858000"/>
              <a:gd name="connsiteX180" fmla="*/ 0 w 6128435"/>
              <a:gd name="connsiteY180" fmla="*/ 6858000 h 6858000"/>
              <a:gd name="connsiteX181" fmla="*/ 0 w 6128435"/>
              <a:gd name="connsiteY18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307538 w 6128435"/>
              <a:gd name="connsiteY54" fmla="*/ 2514685 h 6858000"/>
              <a:gd name="connsiteX55" fmla="*/ 5337604 w 6128435"/>
              <a:gd name="connsiteY55" fmla="*/ 2597632 h 6858000"/>
              <a:gd name="connsiteX56" fmla="*/ 5407503 w 6128435"/>
              <a:gd name="connsiteY56" fmla="*/ 2786290 h 6858000"/>
              <a:gd name="connsiteX57" fmla="*/ 5407356 w 6128435"/>
              <a:gd name="connsiteY57" fmla="*/ 2787545 h 6858000"/>
              <a:gd name="connsiteX58" fmla="*/ 5411130 w 6128435"/>
              <a:gd name="connsiteY58" fmla="*/ 2788640 h 6858000"/>
              <a:gd name="connsiteX59" fmla="*/ 5416439 w 6128435"/>
              <a:gd name="connsiteY59" fmla="*/ 2805666 h 6858000"/>
              <a:gd name="connsiteX60" fmla="*/ 5416589 w 6128435"/>
              <a:gd name="connsiteY60" fmla="*/ 2810822 h 6858000"/>
              <a:gd name="connsiteX61" fmla="*/ 5418542 w 6128435"/>
              <a:gd name="connsiteY61" fmla="*/ 2817745 h 6858000"/>
              <a:gd name="connsiteX62" fmla="*/ 5418847 w 6128435"/>
              <a:gd name="connsiteY62" fmla="*/ 2817825 h 6858000"/>
              <a:gd name="connsiteX63" fmla="*/ 5423364 w 6128435"/>
              <a:gd name="connsiteY63" fmla="*/ 2858292 h 6858000"/>
              <a:gd name="connsiteX64" fmla="*/ 5479298 w 6128435"/>
              <a:gd name="connsiteY64" fmla="*/ 2947791 h 6858000"/>
              <a:gd name="connsiteX65" fmla="*/ 5481770 w 6128435"/>
              <a:gd name="connsiteY65" fmla="*/ 2951352 h 6858000"/>
              <a:gd name="connsiteX66" fmla="*/ 5481013 w 6128435"/>
              <a:gd name="connsiteY66" fmla="*/ 2973461 h 6858000"/>
              <a:gd name="connsiteX67" fmla="*/ 5482045 w 6128435"/>
              <a:gd name="connsiteY67" fmla="*/ 2984371 h 6858000"/>
              <a:gd name="connsiteX68" fmla="*/ 5479405 w 6128435"/>
              <a:gd name="connsiteY68" fmla="*/ 2988507 h 6858000"/>
              <a:gd name="connsiteX69" fmla="*/ 5482415 w 6128435"/>
              <a:gd name="connsiteY69" fmla="*/ 3004079 h 6858000"/>
              <a:gd name="connsiteX70" fmla="*/ 5483865 w 6128435"/>
              <a:gd name="connsiteY70" fmla="*/ 3005467 h 6858000"/>
              <a:gd name="connsiteX71" fmla="*/ 5482236 w 6128435"/>
              <a:gd name="connsiteY71" fmla="*/ 3019791 h 6858000"/>
              <a:gd name="connsiteX72" fmla="*/ 5475895 w 6128435"/>
              <a:gd name="connsiteY72" fmla="*/ 3033578 h 6858000"/>
              <a:gd name="connsiteX73" fmla="*/ 5477595 w 6128435"/>
              <a:gd name="connsiteY73" fmla="*/ 3250534 h 6858000"/>
              <a:gd name="connsiteX74" fmla="*/ 5532836 w 6128435"/>
              <a:gd name="connsiteY74" fmla="*/ 3353840 h 6858000"/>
              <a:gd name="connsiteX75" fmla="*/ 5561229 w 6128435"/>
              <a:gd name="connsiteY75" fmla="*/ 3395784 h 6858000"/>
              <a:gd name="connsiteX76" fmla="*/ 5589758 w 6128435"/>
              <a:gd name="connsiteY76" fmla="*/ 3506453 h 6858000"/>
              <a:gd name="connsiteX77" fmla="*/ 5596144 w 6128435"/>
              <a:gd name="connsiteY77" fmla="*/ 3534624 h 6858000"/>
              <a:gd name="connsiteX78" fmla="*/ 5597750 w 6128435"/>
              <a:gd name="connsiteY78" fmla="*/ 3534129 h 6858000"/>
              <a:gd name="connsiteX79" fmla="*/ 5599700 w 6128435"/>
              <a:gd name="connsiteY79" fmla="*/ 3547221 h 6858000"/>
              <a:gd name="connsiteX80" fmla="*/ 5615031 w 6128435"/>
              <a:gd name="connsiteY80" fmla="*/ 3557482 h 6858000"/>
              <a:gd name="connsiteX81" fmla="*/ 5618377 w 6128435"/>
              <a:gd name="connsiteY81" fmla="*/ 3588431 h 6858000"/>
              <a:gd name="connsiteX82" fmla="*/ 5612155 w 6128435"/>
              <a:gd name="connsiteY82" fmla="*/ 3589869 h 6858000"/>
              <a:gd name="connsiteX83" fmla="*/ 5620843 w 6128435"/>
              <a:gd name="connsiteY83" fmla="*/ 3606745 h 6858000"/>
              <a:gd name="connsiteX84" fmla="*/ 5655472 w 6128435"/>
              <a:gd name="connsiteY84" fmla="*/ 3678877 h 6858000"/>
              <a:gd name="connsiteX85" fmla="*/ 5680448 w 6128435"/>
              <a:gd name="connsiteY85" fmla="*/ 3717760 h 6858000"/>
              <a:gd name="connsiteX86" fmla="*/ 5683015 w 6128435"/>
              <a:gd name="connsiteY86" fmla="*/ 3762025 h 6858000"/>
              <a:gd name="connsiteX87" fmla="*/ 5696643 w 6128435"/>
              <a:gd name="connsiteY87" fmla="*/ 3773888 h 6858000"/>
              <a:gd name="connsiteX88" fmla="*/ 5699203 w 6128435"/>
              <a:gd name="connsiteY88" fmla="*/ 3775823 h 6858000"/>
              <a:gd name="connsiteX89" fmla="*/ 5704824 w 6128435"/>
              <a:gd name="connsiteY89" fmla="*/ 3785966 h 6858000"/>
              <a:gd name="connsiteX90" fmla="*/ 5712204 w 6128435"/>
              <a:gd name="connsiteY90" fmla="*/ 3785830 h 6858000"/>
              <a:gd name="connsiteX91" fmla="*/ 5724816 w 6128435"/>
              <a:gd name="connsiteY91" fmla="*/ 3798949 h 6858000"/>
              <a:gd name="connsiteX92" fmla="*/ 5733539 w 6128435"/>
              <a:gd name="connsiteY92" fmla="*/ 3818457 h 6858000"/>
              <a:gd name="connsiteX93" fmla="*/ 5768491 w 6128435"/>
              <a:gd name="connsiteY93" fmla="*/ 3914399 h 6858000"/>
              <a:gd name="connsiteX94" fmla="*/ 5793123 w 6128435"/>
              <a:gd name="connsiteY94" fmla="*/ 3969952 h 6858000"/>
              <a:gd name="connsiteX95" fmla="*/ 5808321 w 6128435"/>
              <a:gd name="connsiteY95" fmla="*/ 3988153 h 6858000"/>
              <a:gd name="connsiteX96" fmla="*/ 5825621 w 6128435"/>
              <a:gd name="connsiteY96" fmla="*/ 4015525 h 6858000"/>
              <a:gd name="connsiteX97" fmla="*/ 5860672 w 6128435"/>
              <a:gd name="connsiteY97" fmla="*/ 4061579 h 6858000"/>
              <a:gd name="connsiteX98" fmla="*/ 5872173 w 6128435"/>
              <a:gd name="connsiteY98" fmla="*/ 4088497 h 6858000"/>
              <a:gd name="connsiteX99" fmla="*/ 5883705 w 6128435"/>
              <a:gd name="connsiteY99" fmla="*/ 4101899 h 6858000"/>
              <a:gd name="connsiteX100" fmla="*/ 5885314 w 6128435"/>
              <a:gd name="connsiteY100" fmla="*/ 4108387 h 6858000"/>
              <a:gd name="connsiteX101" fmla="*/ 5894095 w 6128435"/>
              <a:gd name="connsiteY101" fmla="*/ 4128857 h 6858000"/>
              <a:gd name="connsiteX102" fmla="*/ 5898339 w 6128435"/>
              <a:gd name="connsiteY102" fmla="*/ 4140800 h 6858000"/>
              <a:gd name="connsiteX103" fmla="*/ 5899734 w 6128435"/>
              <a:gd name="connsiteY103" fmla="*/ 4145632 h 6858000"/>
              <a:gd name="connsiteX104" fmla="*/ 5897098 w 6128435"/>
              <a:gd name="connsiteY104" fmla="*/ 4157819 h 6858000"/>
              <a:gd name="connsiteX105" fmla="*/ 5903513 w 6128435"/>
              <a:gd name="connsiteY105" fmla="*/ 4187661 h 6858000"/>
              <a:gd name="connsiteX106" fmla="*/ 5917114 w 6128435"/>
              <a:gd name="connsiteY106" fmla="*/ 4213096 h 6858000"/>
              <a:gd name="connsiteX107" fmla="*/ 5921153 w 6128435"/>
              <a:gd name="connsiteY107" fmla="*/ 4236222 h 6858000"/>
              <a:gd name="connsiteX108" fmla="*/ 5924233 w 6128435"/>
              <a:gd name="connsiteY108" fmla="*/ 4242060 h 6858000"/>
              <a:gd name="connsiteX109" fmla="*/ 5928910 w 6128435"/>
              <a:gd name="connsiteY109" fmla="*/ 4300973 h 6858000"/>
              <a:gd name="connsiteX110" fmla="*/ 5939320 w 6128435"/>
              <a:gd name="connsiteY110" fmla="*/ 4340435 h 6858000"/>
              <a:gd name="connsiteX111" fmla="*/ 5946705 w 6128435"/>
              <a:gd name="connsiteY111" fmla="*/ 4428051 h 6858000"/>
              <a:gd name="connsiteX112" fmla="*/ 5949261 w 6128435"/>
              <a:gd name="connsiteY112" fmla="*/ 4449185 h 6858000"/>
              <a:gd name="connsiteX113" fmla="*/ 5957504 w 6128435"/>
              <a:gd name="connsiteY113" fmla="*/ 4465911 h 6858000"/>
              <a:gd name="connsiteX114" fmla="*/ 5964689 w 6128435"/>
              <a:gd name="connsiteY114" fmla="*/ 4468532 h 6858000"/>
              <a:gd name="connsiteX115" fmla="*/ 5967062 w 6128435"/>
              <a:gd name="connsiteY115" fmla="*/ 4479923 h 6858000"/>
              <a:gd name="connsiteX116" fmla="*/ 5968960 w 6128435"/>
              <a:gd name="connsiteY116" fmla="*/ 4482655 h 6858000"/>
              <a:gd name="connsiteX117" fmla="*/ 5978567 w 6128435"/>
              <a:gd name="connsiteY117" fmla="*/ 4498605 h 6858000"/>
              <a:gd name="connsiteX118" fmla="*/ 5980106 w 6128435"/>
              <a:gd name="connsiteY118" fmla="*/ 4585087 h 6858000"/>
              <a:gd name="connsiteX119" fmla="*/ 5998138 w 6128435"/>
              <a:gd name="connsiteY119" fmla="*/ 4697518 h 6858000"/>
              <a:gd name="connsiteX120" fmla="*/ 6013516 w 6128435"/>
              <a:gd name="connsiteY120" fmla="*/ 4786619 h 6858000"/>
              <a:gd name="connsiteX121" fmla="*/ 6025404 w 6128435"/>
              <a:gd name="connsiteY121" fmla="*/ 4858148 h 6858000"/>
              <a:gd name="connsiteX122" fmla="*/ 6007749 w 6128435"/>
              <a:gd name="connsiteY122" fmla="*/ 4964715 h 6858000"/>
              <a:gd name="connsiteX123" fmla="*/ 6005269 w 6128435"/>
              <a:gd name="connsiteY123" fmla="*/ 5150567 h 6858000"/>
              <a:gd name="connsiteX124" fmla="*/ 6001127 w 6128435"/>
              <a:gd name="connsiteY124" fmla="*/ 5164609 h 6858000"/>
              <a:gd name="connsiteX125" fmla="*/ 5996647 w 6128435"/>
              <a:gd name="connsiteY125" fmla="*/ 5185640 h 6858000"/>
              <a:gd name="connsiteX126" fmla="*/ 5998514 w 6128435"/>
              <a:gd name="connsiteY126" fmla="*/ 5189673 h 6858000"/>
              <a:gd name="connsiteX127" fmla="*/ 5995970 w 6128435"/>
              <a:gd name="connsiteY127" fmla="*/ 5221547 h 6858000"/>
              <a:gd name="connsiteX128" fmla="*/ 5997218 w 6128435"/>
              <a:gd name="connsiteY128" fmla="*/ 5222031 h 6858000"/>
              <a:gd name="connsiteX129" fmla="*/ 6002116 w 6128435"/>
              <a:gd name="connsiteY129" fmla="*/ 5231223 h 6858000"/>
              <a:gd name="connsiteX130" fmla="*/ 6008541 w 6128435"/>
              <a:gd name="connsiteY130" fmla="*/ 5248680 h 6858000"/>
              <a:gd name="connsiteX131" fmla="*/ 6039260 w 6128435"/>
              <a:gd name="connsiteY131" fmla="*/ 5289518 h 6858000"/>
              <a:gd name="connsiteX132" fmla="*/ 6036748 w 6128435"/>
              <a:gd name="connsiteY132" fmla="*/ 5322752 h 6858000"/>
              <a:gd name="connsiteX133" fmla="*/ 6036943 w 6128435"/>
              <a:gd name="connsiteY133" fmla="*/ 5329480 h 6858000"/>
              <a:gd name="connsiteX134" fmla="*/ 6037236 w 6128435"/>
              <a:gd name="connsiteY134" fmla="*/ 5329634 h 6858000"/>
              <a:gd name="connsiteX135" fmla="*/ 6038019 w 6128435"/>
              <a:gd name="connsiteY135" fmla="*/ 5336764 h 6858000"/>
              <a:gd name="connsiteX136" fmla="*/ 6037298 w 6128435"/>
              <a:gd name="connsiteY136" fmla="*/ 5341753 h 6858000"/>
              <a:gd name="connsiteX137" fmla="*/ 6037677 w 6128435"/>
              <a:gd name="connsiteY137" fmla="*/ 5354807 h 6858000"/>
              <a:gd name="connsiteX138" fmla="*/ 6039728 w 6128435"/>
              <a:gd name="connsiteY138" fmla="*/ 5359416 h 6858000"/>
              <a:gd name="connsiteX139" fmla="*/ 6043311 w 6128435"/>
              <a:gd name="connsiteY139" fmla="*/ 5361407 h 6858000"/>
              <a:gd name="connsiteX140" fmla="*/ 6042954 w 6128435"/>
              <a:gd name="connsiteY140" fmla="*/ 5362576 h 6858000"/>
              <a:gd name="connsiteX141" fmla="*/ 6053435 w 6128435"/>
              <a:gd name="connsiteY141" fmla="*/ 5387547 h 6858000"/>
              <a:gd name="connsiteX142" fmla="*/ 6065933 w 6128435"/>
              <a:gd name="connsiteY142" fmla="*/ 5443002 h 6858000"/>
              <a:gd name="connsiteX143" fmla="*/ 6068640 w 6128435"/>
              <a:gd name="connsiteY143" fmla="*/ 5474503 h 6858000"/>
              <a:gd name="connsiteX144" fmla="*/ 6080922 w 6128435"/>
              <a:gd name="connsiteY144" fmla="*/ 5561070 h 6858000"/>
              <a:gd name="connsiteX145" fmla="*/ 6096949 w 6128435"/>
              <a:gd name="connsiteY145" fmla="*/ 5648179 h 6858000"/>
              <a:gd name="connsiteX146" fmla="*/ 6125703 w 6128435"/>
              <a:gd name="connsiteY146" fmla="*/ 5692894 h 6858000"/>
              <a:gd name="connsiteX147" fmla="*/ 6126670 w 6128435"/>
              <a:gd name="connsiteY147" fmla="*/ 5697882 h 6858000"/>
              <a:gd name="connsiteX148" fmla="*/ 6124061 w 6128435"/>
              <a:gd name="connsiteY148" fmla="*/ 5710294 h 6858000"/>
              <a:gd name="connsiteX149" fmla="*/ 6122213 w 6128435"/>
              <a:gd name="connsiteY149" fmla="*/ 5714762 h 6858000"/>
              <a:gd name="connsiteX150" fmla="*/ 6121353 w 6128435"/>
              <a:gd name="connsiteY150" fmla="*/ 5721725 h 6858000"/>
              <a:gd name="connsiteX151" fmla="*/ 6121607 w 6128435"/>
              <a:gd name="connsiteY151" fmla="*/ 5721959 h 6858000"/>
              <a:gd name="connsiteX152" fmla="*/ 6120262 w 6128435"/>
              <a:gd name="connsiteY152" fmla="*/ 5728358 h 6858000"/>
              <a:gd name="connsiteX153" fmla="*/ 6110194 w 6128435"/>
              <a:gd name="connsiteY153" fmla="*/ 5758853 h 6858000"/>
              <a:gd name="connsiteX154" fmla="*/ 6127519 w 6128435"/>
              <a:gd name="connsiteY154" fmla="*/ 5865775 h 6858000"/>
              <a:gd name="connsiteX155" fmla="*/ 6128435 w 6128435"/>
              <a:gd name="connsiteY155" fmla="*/ 5870164 h 6858000"/>
              <a:gd name="connsiteX156" fmla="*/ 6119217 w 6128435"/>
              <a:gd name="connsiteY156" fmla="*/ 5888542 h 6858000"/>
              <a:gd name="connsiteX157" fmla="*/ 6115966 w 6128435"/>
              <a:gd name="connsiteY157" fmla="*/ 5898387 h 6858000"/>
              <a:gd name="connsiteX158" fmla="*/ 6111924 w 6128435"/>
              <a:gd name="connsiteY158" fmla="*/ 5900444 h 6858000"/>
              <a:gd name="connsiteX159" fmla="*/ 6108716 w 6128435"/>
              <a:gd name="connsiteY159" fmla="*/ 5915345 h 6858000"/>
              <a:gd name="connsiteX160" fmla="*/ 6109524 w 6128435"/>
              <a:gd name="connsiteY160" fmla="*/ 5917328 h 6858000"/>
              <a:gd name="connsiteX161" fmla="*/ 6102493 w 6128435"/>
              <a:gd name="connsiteY161" fmla="*/ 5928602 h 6858000"/>
              <a:gd name="connsiteX162" fmla="*/ 6056863 w 6128435"/>
              <a:gd name="connsiteY162" fmla="*/ 6000643 h 6858000"/>
              <a:gd name="connsiteX163" fmla="*/ 6045436 w 6128435"/>
              <a:gd name="connsiteY163" fmla="*/ 6124480 h 6858000"/>
              <a:gd name="connsiteX164" fmla="*/ 6030489 w 6128435"/>
              <a:gd name="connsiteY164" fmla="*/ 6317666 h 6858000"/>
              <a:gd name="connsiteX165" fmla="*/ 6007492 w 6128435"/>
              <a:gd name="connsiteY165" fmla="*/ 6440818 h 6858000"/>
              <a:gd name="connsiteX166" fmla="*/ 6009467 w 6128435"/>
              <a:gd name="connsiteY166" fmla="*/ 6487076 h 6858000"/>
              <a:gd name="connsiteX167" fmla="*/ 5995064 w 6128435"/>
              <a:gd name="connsiteY167" fmla="*/ 6540791 h 6858000"/>
              <a:gd name="connsiteX168" fmla="*/ 5996309 w 6128435"/>
              <a:gd name="connsiteY168" fmla="*/ 6543961 h 6858000"/>
              <a:gd name="connsiteX169" fmla="*/ 5996048 w 6128435"/>
              <a:gd name="connsiteY169" fmla="*/ 6555444 h 6858000"/>
              <a:gd name="connsiteX170" fmla="*/ 6002524 w 6128435"/>
              <a:gd name="connsiteY170" fmla="*/ 6560188 h 6858000"/>
              <a:gd name="connsiteX171" fmla="*/ 6006823 w 6128435"/>
              <a:gd name="connsiteY171" fmla="*/ 6578546 h 6858000"/>
              <a:gd name="connsiteX172" fmla="*/ 6004510 w 6128435"/>
              <a:gd name="connsiteY172" fmla="*/ 6599256 h 6858000"/>
              <a:gd name="connsiteX173" fmla="*/ 5986207 w 6128435"/>
              <a:gd name="connsiteY173" fmla="*/ 6695855 h 6858000"/>
              <a:gd name="connsiteX174" fmla="*/ 5979428 w 6128435"/>
              <a:gd name="connsiteY174" fmla="*/ 6754678 h 6858000"/>
              <a:gd name="connsiteX175" fmla="*/ 5983398 w 6128435"/>
              <a:gd name="connsiteY175" fmla="*/ 6778641 h 6858000"/>
              <a:gd name="connsiteX176" fmla="*/ 5984543 w 6128435"/>
              <a:gd name="connsiteY176" fmla="*/ 6811016 h 6858000"/>
              <a:gd name="connsiteX177" fmla="*/ 5981802 w 6128435"/>
              <a:gd name="connsiteY177" fmla="*/ 6838578 h 6858000"/>
              <a:gd name="connsiteX178" fmla="*/ 5979671 w 6128435"/>
              <a:gd name="connsiteY178" fmla="*/ 6858000 h 6858000"/>
              <a:gd name="connsiteX179" fmla="*/ 0 w 6128435"/>
              <a:gd name="connsiteY179" fmla="*/ 6858000 h 6858000"/>
              <a:gd name="connsiteX180" fmla="*/ 0 w 6128435"/>
              <a:gd name="connsiteY18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71650 w 6128435"/>
              <a:gd name="connsiteY48" fmla="*/ 2440467 h 6858000"/>
              <a:gd name="connsiteX49" fmla="*/ 5271438 w 6128435"/>
              <a:gd name="connsiteY49" fmla="*/ 2447186 h 6858000"/>
              <a:gd name="connsiteX50" fmla="*/ 5271722 w 6128435"/>
              <a:gd name="connsiteY50" fmla="*/ 2447359 h 6858000"/>
              <a:gd name="connsiteX51" fmla="*/ 5272069 w 6128435"/>
              <a:gd name="connsiteY51" fmla="*/ 2454523 h 6858000"/>
              <a:gd name="connsiteX52" fmla="*/ 5271049 w 6128435"/>
              <a:gd name="connsiteY52" fmla="*/ 2459442 h 6858000"/>
              <a:gd name="connsiteX53" fmla="*/ 5307538 w 6128435"/>
              <a:gd name="connsiteY53" fmla="*/ 2514685 h 6858000"/>
              <a:gd name="connsiteX54" fmla="*/ 5337604 w 6128435"/>
              <a:gd name="connsiteY54" fmla="*/ 2597632 h 6858000"/>
              <a:gd name="connsiteX55" fmla="*/ 5407503 w 6128435"/>
              <a:gd name="connsiteY55" fmla="*/ 2786290 h 6858000"/>
              <a:gd name="connsiteX56" fmla="*/ 5407356 w 6128435"/>
              <a:gd name="connsiteY56" fmla="*/ 2787545 h 6858000"/>
              <a:gd name="connsiteX57" fmla="*/ 5411130 w 6128435"/>
              <a:gd name="connsiteY57" fmla="*/ 2788640 h 6858000"/>
              <a:gd name="connsiteX58" fmla="*/ 5416439 w 6128435"/>
              <a:gd name="connsiteY58" fmla="*/ 2805666 h 6858000"/>
              <a:gd name="connsiteX59" fmla="*/ 5416589 w 6128435"/>
              <a:gd name="connsiteY59" fmla="*/ 2810822 h 6858000"/>
              <a:gd name="connsiteX60" fmla="*/ 5418542 w 6128435"/>
              <a:gd name="connsiteY60" fmla="*/ 2817745 h 6858000"/>
              <a:gd name="connsiteX61" fmla="*/ 5418847 w 6128435"/>
              <a:gd name="connsiteY61" fmla="*/ 2817825 h 6858000"/>
              <a:gd name="connsiteX62" fmla="*/ 5423364 w 6128435"/>
              <a:gd name="connsiteY62" fmla="*/ 2858292 h 6858000"/>
              <a:gd name="connsiteX63" fmla="*/ 5479298 w 6128435"/>
              <a:gd name="connsiteY63" fmla="*/ 2947791 h 6858000"/>
              <a:gd name="connsiteX64" fmla="*/ 5481770 w 6128435"/>
              <a:gd name="connsiteY64" fmla="*/ 2951352 h 6858000"/>
              <a:gd name="connsiteX65" fmla="*/ 5481013 w 6128435"/>
              <a:gd name="connsiteY65" fmla="*/ 2973461 h 6858000"/>
              <a:gd name="connsiteX66" fmla="*/ 5482045 w 6128435"/>
              <a:gd name="connsiteY66" fmla="*/ 2984371 h 6858000"/>
              <a:gd name="connsiteX67" fmla="*/ 5479405 w 6128435"/>
              <a:gd name="connsiteY67" fmla="*/ 2988507 h 6858000"/>
              <a:gd name="connsiteX68" fmla="*/ 5482415 w 6128435"/>
              <a:gd name="connsiteY68" fmla="*/ 3004079 h 6858000"/>
              <a:gd name="connsiteX69" fmla="*/ 5483865 w 6128435"/>
              <a:gd name="connsiteY69" fmla="*/ 3005467 h 6858000"/>
              <a:gd name="connsiteX70" fmla="*/ 5482236 w 6128435"/>
              <a:gd name="connsiteY70" fmla="*/ 3019791 h 6858000"/>
              <a:gd name="connsiteX71" fmla="*/ 5475895 w 6128435"/>
              <a:gd name="connsiteY71" fmla="*/ 3033578 h 6858000"/>
              <a:gd name="connsiteX72" fmla="*/ 5477595 w 6128435"/>
              <a:gd name="connsiteY72" fmla="*/ 3250534 h 6858000"/>
              <a:gd name="connsiteX73" fmla="*/ 5532836 w 6128435"/>
              <a:gd name="connsiteY73" fmla="*/ 3353840 h 6858000"/>
              <a:gd name="connsiteX74" fmla="*/ 5561229 w 6128435"/>
              <a:gd name="connsiteY74" fmla="*/ 3395784 h 6858000"/>
              <a:gd name="connsiteX75" fmla="*/ 5589758 w 6128435"/>
              <a:gd name="connsiteY75" fmla="*/ 3506453 h 6858000"/>
              <a:gd name="connsiteX76" fmla="*/ 5596144 w 6128435"/>
              <a:gd name="connsiteY76" fmla="*/ 3534624 h 6858000"/>
              <a:gd name="connsiteX77" fmla="*/ 5597750 w 6128435"/>
              <a:gd name="connsiteY77" fmla="*/ 3534129 h 6858000"/>
              <a:gd name="connsiteX78" fmla="*/ 5599700 w 6128435"/>
              <a:gd name="connsiteY78" fmla="*/ 3547221 h 6858000"/>
              <a:gd name="connsiteX79" fmla="*/ 5615031 w 6128435"/>
              <a:gd name="connsiteY79" fmla="*/ 3557482 h 6858000"/>
              <a:gd name="connsiteX80" fmla="*/ 5618377 w 6128435"/>
              <a:gd name="connsiteY80" fmla="*/ 3588431 h 6858000"/>
              <a:gd name="connsiteX81" fmla="*/ 5612155 w 6128435"/>
              <a:gd name="connsiteY81" fmla="*/ 3589869 h 6858000"/>
              <a:gd name="connsiteX82" fmla="*/ 5620843 w 6128435"/>
              <a:gd name="connsiteY82" fmla="*/ 3606745 h 6858000"/>
              <a:gd name="connsiteX83" fmla="*/ 5655472 w 6128435"/>
              <a:gd name="connsiteY83" fmla="*/ 3678877 h 6858000"/>
              <a:gd name="connsiteX84" fmla="*/ 5680448 w 6128435"/>
              <a:gd name="connsiteY84" fmla="*/ 3717760 h 6858000"/>
              <a:gd name="connsiteX85" fmla="*/ 5683015 w 6128435"/>
              <a:gd name="connsiteY85" fmla="*/ 3762025 h 6858000"/>
              <a:gd name="connsiteX86" fmla="*/ 5696643 w 6128435"/>
              <a:gd name="connsiteY86" fmla="*/ 3773888 h 6858000"/>
              <a:gd name="connsiteX87" fmla="*/ 5699203 w 6128435"/>
              <a:gd name="connsiteY87" fmla="*/ 3775823 h 6858000"/>
              <a:gd name="connsiteX88" fmla="*/ 5704824 w 6128435"/>
              <a:gd name="connsiteY88" fmla="*/ 3785966 h 6858000"/>
              <a:gd name="connsiteX89" fmla="*/ 5712204 w 6128435"/>
              <a:gd name="connsiteY89" fmla="*/ 3785830 h 6858000"/>
              <a:gd name="connsiteX90" fmla="*/ 5724816 w 6128435"/>
              <a:gd name="connsiteY90" fmla="*/ 3798949 h 6858000"/>
              <a:gd name="connsiteX91" fmla="*/ 5733539 w 6128435"/>
              <a:gd name="connsiteY91" fmla="*/ 3818457 h 6858000"/>
              <a:gd name="connsiteX92" fmla="*/ 5768491 w 6128435"/>
              <a:gd name="connsiteY92" fmla="*/ 3914399 h 6858000"/>
              <a:gd name="connsiteX93" fmla="*/ 5793123 w 6128435"/>
              <a:gd name="connsiteY93" fmla="*/ 3969952 h 6858000"/>
              <a:gd name="connsiteX94" fmla="*/ 5808321 w 6128435"/>
              <a:gd name="connsiteY94" fmla="*/ 3988153 h 6858000"/>
              <a:gd name="connsiteX95" fmla="*/ 5825621 w 6128435"/>
              <a:gd name="connsiteY95" fmla="*/ 4015525 h 6858000"/>
              <a:gd name="connsiteX96" fmla="*/ 5860672 w 6128435"/>
              <a:gd name="connsiteY96" fmla="*/ 4061579 h 6858000"/>
              <a:gd name="connsiteX97" fmla="*/ 5872173 w 6128435"/>
              <a:gd name="connsiteY97" fmla="*/ 4088497 h 6858000"/>
              <a:gd name="connsiteX98" fmla="*/ 5883705 w 6128435"/>
              <a:gd name="connsiteY98" fmla="*/ 4101899 h 6858000"/>
              <a:gd name="connsiteX99" fmla="*/ 5885314 w 6128435"/>
              <a:gd name="connsiteY99" fmla="*/ 4108387 h 6858000"/>
              <a:gd name="connsiteX100" fmla="*/ 5894095 w 6128435"/>
              <a:gd name="connsiteY100" fmla="*/ 4128857 h 6858000"/>
              <a:gd name="connsiteX101" fmla="*/ 5898339 w 6128435"/>
              <a:gd name="connsiteY101" fmla="*/ 4140800 h 6858000"/>
              <a:gd name="connsiteX102" fmla="*/ 5899734 w 6128435"/>
              <a:gd name="connsiteY102" fmla="*/ 4145632 h 6858000"/>
              <a:gd name="connsiteX103" fmla="*/ 5897098 w 6128435"/>
              <a:gd name="connsiteY103" fmla="*/ 4157819 h 6858000"/>
              <a:gd name="connsiteX104" fmla="*/ 5903513 w 6128435"/>
              <a:gd name="connsiteY104" fmla="*/ 4187661 h 6858000"/>
              <a:gd name="connsiteX105" fmla="*/ 5917114 w 6128435"/>
              <a:gd name="connsiteY105" fmla="*/ 4213096 h 6858000"/>
              <a:gd name="connsiteX106" fmla="*/ 5921153 w 6128435"/>
              <a:gd name="connsiteY106" fmla="*/ 4236222 h 6858000"/>
              <a:gd name="connsiteX107" fmla="*/ 5924233 w 6128435"/>
              <a:gd name="connsiteY107" fmla="*/ 4242060 h 6858000"/>
              <a:gd name="connsiteX108" fmla="*/ 5928910 w 6128435"/>
              <a:gd name="connsiteY108" fmla="*/ 4300973 h 6858000"/>
              <a:gd name="connsiteX109" fmla="*/ 5939320 w 6128435"/>
              <a:gd name="connsiteY109" fmla="*/ 4340435 h 6858000"/>
              <a:gd name="connsiteX110" fmla="*/ 5946705 w 6128435"/>
              <a:gd name="connsiteY110" fmla="*/ 4428051 h 6858000"/>
              <a:gd name="connsiteX111" fmla="*/ 5949261 w 6128435"/>
              <a:gd name="connsiteY111" fmla="*/ 4449185 h 6858000"/>
              <a:gd name="connsiteX112" fmla="*/ 5957504 w 6128435"/>
              <a:gd name="connsiteY112" fmla="*/ 4465911 h 6858000"/>
              <a:gd name="connsiteX113" fmla="*/ 5964689 w 6128435"/>
              <a:gd name="connsiteY113" fmla="*/ 4468532 h 6858000"/>
              <a:gd name="connsiteX114" fmla="*/ 5967062 w 6128435"/>
              <a:gd name="connsiteY114" fmla="*/ 4479923 h 6858000"/>
              <a:gd name="connsiteX115" fmla="*/ 5968960 w 6128435"/>
              <a:gd name="connsiteY115" fmla="*/ 4482655 h 6858000"/>
              <a:gd name="connsiteX116" fmla="*/ 5978567 w 6128435"/>
              <a:gd name="connsiteY116" fmla="*/ 4498605 h 6858000"/>
              <a:gd name="connsiteX117" fmla="*/ 5980106 w 6128435"/>
              <a:gd name="connsiteY117" fmla="*/ 4585087 h 6858000"/>
              <a:gd name="connsiteX118" fmla="*/ 5998138 w 6128435"/>
              <a:gd name="connsiteY118" fmla="*/ 4697518 h 6858000"/>
              <a:gd name="connsiteX119" fmla="*/ 6013516 w 6128435"/>
              <a:gd name="connsiteY119" fmla="*/ 4786619 h 6858000"/>
              <a:gd name="connsiteX120" fmla="*/ 6025404 w 6128435"/>
              <a:gd name="connsiteY120" fmla="*/ 4858148 h 6858000"/>
              <a:gd name="connsiteX121" fmla="*/ 6007749 w 6128435"/>
              <a:gd name="connsiteY121" fmla="*/ 4964715 h 6858000"/>
              <a:gd name="connsiteX122" fmla="*/ 6005269 w 6128435"/>
              <a:gd name="connsiteY122" fmla="*/ 5150567 h 6858000"/>
              <a:gd name="connsiteX123" fmla="*/ 6001127 w 6128435"/>
              <a:gd name="connsiteY123" fmla="*/ 5164609 h 6858000"/>
              <a:gd name="connsiteX124" fmla="*/ 5996647 w 6128435"/>
              <a:gd name="connsiteY124" fmla="*/ 5185640 h 6858000"/>
              <a:gd name="connsiteX125" fmla="*/ 5998514 w 6128435"/>
              <a:gd name="connsiteY125" fmla="*/ 5189673 h 6858000"/>
              <a:gd name="connsiteX126" fmla="*/ 5995970 w 6128435"/>
              <a:gd name="connsiteY126" fmla="*/ 5221547 h 6858000"/>
              <a:gd name="connsiteX127" fmla="*/ 5997218 w 6128435"/>
              <a:gd name="connsiteY127" fmla="*/ 5222031 h 6858000"/>
              <a:gd name="connsiteX128" fmla="*/ 6002116 w 6128435"/>
              <a:gd name="connsiteY128" fmla="*/ 5231223 h 6858000"/>
              <a:gd name="connsiteX129" fmla="*/ 6008541 w 6128435"/>
              <a:gd name="connsiteY129" fmla="*/ 5248680 h 6858000"/>
              <a:gd name="connsiteX130" fmla="*/ 6039260 w 6128435"/>
              <a:gd name="connsiteY130" fmla="*/ 5289518 h 6858000"/>
              <a:gd name="connsiteX131" fmla="*/ 6036748 w 6128435"/>
              <a:gd name="connsiteY131" fmla="*/ 5322752 h 6858000"/>
              <a:gd name="connsiteX132" fmla="*/ 6036943 w 6128435"/>
              <a:gd name="connsiteY132" fmla="*/ 5329480 h 6858000"/>
              <a:gd name="connsiteX133" fmla="*/ 6037236 w 6128435"/>
              <a:gd name="connsiteY133" fmla="*/ 5329634 h 6858000"/>
              <a:gd name="connsiteX134" fmla="*/ 6038019 w 6128435"/>
              <a:gd name="connsiteY134" fmla="*/ 5336764 h 6858000"/>
              <a:gd name="connsiteX135" fmla="*/ 6037298 w 6128435"/>
              <a:gd name="connsiteY135" fmla="*/ 5341753 h 6858000"/>
              <a:gd name="connsiteX136" fmla="*/ 6037677 w 6128435"/>
              <a:gd name="connsiteY136" fmla="*/ 5354807 h 6858000"/>
              <a:gd name="connsiteX137" fmla="*/ 6039728 w 6128435"/>
              <a:gd name="connsiteY137" fmla="*/ 5359416 h 6858000"/>
              <a:gd name="connsiteX138" fmla="*/ 6043311 w 6128435"/>
              <a:gd name="connsiteY138" fmla="*/ 5361407 h 6858000"/>
              <a:gd name="connsiteX139" fmla="*/ 6042954 w 6128435"/>
              <a:gd name="connsiteY139" fmla="*/ 5362576 h 6858000"/>
              <a:gd name="connsiteX140" fmla="*/ 6053435 w 6128435"/>
              <a:gd name="connsiteY140" fmla="*/ 5387547 h 6858000"/>
              <a:gd name="connsiteX141" fmla="*/ 6065933 w 6128435"/>
              <a:gd name="connsiteY141" fmla="*/ 5443002 h 6858000"/>
              <a:gd name="connsiteX142" fmla="*/ 6068640 w 6128435"/>
              <a:gd name="connsiteY142" fmla="*/ 5474503 h 6858000"/>
              <a:gd name="connsiteX143" fmla="*/ 6080922 w 6128435"/>
              <a:gd name="connsiteY143" fmla="*/ 5561070 h 6858000"/>
              <a:gd name="connsiteX144" fmla="*/ 6096949 w 6128435"/>
              <a:gd name="connsiteY144" fmla="*/ 5648179 h 6858000"/>
              <a:gd name="connsiteX145" fmla="*/ 6125703 w 6128435"/>
              <a:gd name="connsiteY145" fmla="*/ 5692894 h 6858000"/>
              <a:gd name="connsiteX146" fmla="*/ 6126670 w 6128435"/>
              <a:gd name="connsiteY146" fmla="*/ 5697882 h 6858000"/>
              <a:gd name="connsiteX147" fmla="*/ 6124061 w 6128435"/>
              <a:gd name="connsiteY147" fmla="*/ 5710294 h 6858000"/>
              <a:gd name="connsiteX148" fmla="*/ 6122213 w 6128435"/>
              <a:gd name="connsiteY148" fmla="*/ 5714762 h 6858000"/>
              <a:gd name="connsiteX149" fmla="*/ 6121353 w 6128435"/>
              <a:gd name="connsiteY149" fmla="*/ 5721725 h 6858000"/>
              <a:gd name="connsiteX150" fmla="*/ 6121607 w 6128435"/>
              <a:gd name="connsiteY150" fmla="*/ 5721959 h 6858000"/>
              <a:gd name="connsiteX151" fmla="*/ 6120262 w 6128435"/>
              <a:gd name="connsiteY151" fmla="*/ 5728358 h 6858000"/>
              <a:gd name="connsiteX152" fmla="*/ 6110194 w 6128435"/>
              <a:gd name="connsiteY152" fmla="*/ 5758853 h 6858000"/>
              <a:gd name="connsiteX153" fmla="*/ 6127519 w 6128435"/>
              <a:gd name="connsiteY153" fmla="*/ 5865775 h 6858000"/>
              <a:gd name="connsiteX154" fmla="*/ 6128435 w 6128435"/>
              <a:gd name="connsiteY154" fmla="*/ 5870164 h 6858000"/>
              <a:gd name="connsiteX155" fmla="*/ 6119217 w 6128435"/>
              <a:gd name="connsiteY155" fmla="*/ 5888542 h 6858000"/>
              <a:gd name="connsiteX156" fmla="*/ 6115966 w 6128435"/>
              <a:gd name="connsiteY156" fmla="*/ 5898387 h 6858000"/>
              <a:gd name="connsiteX157" fmla="*/ 6111924 w 6128435"/>
              <a:gd name="connsiteY157" fmla="*/ 5900444 h 6858000"/>
              <a:gd name="connsiteX158" fmla="*/ 6108716 w 6128435"/>
              <a:gd name="connsiteY158" fmla="*/ 5915345 h 6858000"/>
              <a:gd name="connsiteX159" fmla="*/ 6109524 w 6128435"/>
              <a:gd name="connsiteY159" fmla="*/ 5917328 h 6858000"/>
              <a:gd name="connsiteX160" fmla="*/ 6102493 w 6128435"/>
              <a:gd name="connsiteY160" fmla="*/ 5928602 h 6858000"/>
              <a:gd name="connsiteX161" fmla="*/ 6056863 w 6128435"/>
              <a:gd name="connsiteY161" fmla="*/ 6000643 h 6858000"/>
              <a:gd name="connsiteX162" fmla="*/ 6045436 w 6128435"/>
              <a:gd name="connsiteY162" fmla="*/ 6124480 h 6858000"/>
              <a:gd name="connsiteX163" fmla="*/ 6030489 w 6128435"/>
              <a:gd name="connsiteY163" fmla="*/ 6317666 h 6858000"/>
              <a:gd name="connsiteX164" fmla="*/ 6007492 w 6128435"/>
              <a:gd name="connsiteY164" fmla="*/ 6440818 h 6858000"/>
              <a:gd name="connsiteX165" fmla="*/ 6009467 w 6128435"/>
              <a:gd name="connsiteY165" fmla="*/ 6487076 h 6858000"/>
              <a:gd name="connsiteX166" fmla="*/ 5995064 w 6128435"/>
              <a:gd name="connsiteY166" fmla="*/ 6540791 h 6858000"/>
              <a:gd name="connsiteX167" fmla="*/ 5996309 w 6128435"/>
              <a:gd name="connsiteY167" fmla="*/ 6543961 h 6858000"/>
              <a:gd name="connsiteX168" fmla="*/ 5996048 w 6128435"/>
              <a:gd name="connsiteY168" fmla="*/ 6555444 h 6858000"/>
              <a:gd name="connsiteX169" fmla="*/ 6002524 w 6128435"/>
              <a:gd name="connsiteY169" fmla="*/ 6560188 h 6858000"/>
              <a:gd name="connsiteX170" fmla="*/ 6006823 w 6128435"/>
              <a:gd name="connsiteY170" fmla="*/ 6578546 h 6858000"/>
              <a:gd name="connsiteX171" fmla="*/ 6004510 w 6128435"/>
              <a:gd name="connsiteY171" fmla="*/ 6599256 h 6858000"/>
              <a:gd name="connsiteX172" fmla="*/ 5986207 w 6128435"/>
              <a:gd name="connsiteY172" fmla="*/ 6695855 h 6858000"/>
              <a:gd name="connsiteX173" fmla="*/ 5979428 w 6128435"/>
              <a:gd name="connsiteY173" fmla="*/ 6754678 h 6858000"/>
              <a:gd name="connsiteX174" fmla="*/ 5983398 w 6128435"/>
              <a:gd name="connsiteY174" fmla="*/ 6778641 h 6858000"/>
              <a:gd name="connsiteX175" fmla="*/ 5984543 w 6128435"/>
              <a:gd name="connsiteY175" fmla="*/ 6811016 h 6858000"/>
              <a:gd name="connsiteX176" fmla="*/ 5981802 w 6128435"/>
              <a:gd name="connsiteY176" fmla="*/ 6838578 h 6858000"/>
              <a:gd name="connsiteX177" fmla="*/ 5979671 w 6128435"/>
              <a:gd name="connsiteY177" fmla="*/ 6858000 h 6858000"/>
              <a:gd name="connsiteX178" fmla="*/ 0 w 6128435"/>
              <a:gd name="connsiteY178" fmla="*/ 6858000 h 6858000"/>
              <a:gd name="connsiteX179" fmla="*/ 0 w 6128435"/>
              <a:gd name="connsiteY17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71650 w 6128435"/>
              <a:gd name="connsiteY47" fmla="*/ 2440467 h 6858000"/>
              <a:gd name="connsiteX48" fmla="*/ 5271438 w 6128435"/>
              <a:gd name="connsiteY48" fmla="*/ 2447186 h 6858000"/>
              <a:gd name="connsiteX49" fmla="*/ 5271722 w 6128435"/>
              <a:gd name="connsiteY49" fmla="*/ 2447359 h 6858000"/>
              <a:gd name="connsiteX50" fmla="*/ 5272069 w 6128435"/>
              <a:gd name="connsiteY50" fmla="*/ 2454523 h 6858000"/>
              <a:gd name="connsiteX51" fmla="*/ 5271049 w 6128435"/>
              <a:gd name="connsiteY51" fmla="*/ 2459442 h 6858000"/>
              <a:gd name="connsiteX52" fmla="*/ 5307538 w 6128435"/>
              <a:gd name="connsiteY52" fmla="*/ 2514685 h 6858000"/>
              <a:gd name="connsiteX53" fmla="*/ 5337604 w 6128435"/>
              <a:gd name="connsiteY53" fmla="*/ 2597632 h 6858000"/>
              <a:gd name="connsiteX54" fmla="*/ 5407503 w 6128435"/>
              <a:gd name="connsiteY54" fmla="*/ 2786290 h 6858000"/>
              <a:gd name="connsiteX55" fmla="*/ 5407356 w 6128435"/>
              <a:gd name="connsiteY55" fmla="*/ 2787545 h 6858000"/>
              <a:gd name="connsiteX56" fmla="*/ 5411130 w 6128435"/>
              <a:gd name="connsiteY56" fmla="*/ 2788640 h 6858000"/>
              <a:gd name="connsiteX57" fmla="*/ 5416439 w 6128435"/>
              <a:gd name="connsiteY57" fmla="*/ 2805666 h 6858000"/>
              <a:gd name="connsiteX58" fmla="*/ 5416589 w 6128435"/>
              <a:gd name="connsiteY58" fmla="*/ 2810822 h 6858000"/>
              <a:gd name="connsiteX59" fmla="*/ 5418542 w 6128435"/>
              <a:gd name="connsiteY59" fmla="*/ 2817745 h 6858000"/>
              <a:gd name="connsiteX60" fmla="*/ 5418847 w 6128435"/>
              <a:gd name="connsiteY60" fmla="*/ 2817825 h 6858000"/>
              <a:gd name="connsiteX61" fmla="*/ 5423364 w 6128435"/>
              <a:gd name="connsiteY61" fmla="*/ 2858292 h 6858000"/>
              <a:gd name="connsiteX62" fmla="*/ 5479298 w 6128435"/>
              <a:gd name="connsiteY62" fmla="*/ 2947791 h 6858000"/>
              <a:gd name="connsiteX63" fmla="*/ 5481770 w 6128435"/>
              <a:gd name="connsiteY63" fmla="*/ 2951352 h 6858000"/>
              <a:gd name="connsiteX64" fmla="*/ 5481013 w 6128435"/>
              <a:gd name="connsiteY64" fmla="*/ 2973461 h 6858000"/>
              <a:gd name="connsiteX65" fmla="*/ 5482045 w 6128435"/>
              <a:gd name="connsiteY65" fmla="*/ 2984371 h 6858000"/>
              <a:gd name="connsiteX66" fmla="*/ 5479405 w 6128435"/>
              <a:gd name="connsiteY66" fmla="*/ 2988507 h 6858000"/>
              <a:gd name="connsiteX67" fmla="*/ 5482415 w 6128435"/>
              <a:gd name="connsiteY67" fmla="*/ 3004079 h 6858000"/>
              <a:gd name="connsiteX68" fmla="*/ 5483865 w 6128435"/>
              <a:gd name="connsiteY68" fmla="*/ 3005467 h 6858000"/>
              <a:gd name="connsiteX69" fmla="*/ 5482236 w 6128435"/>
              <a:gd name="connsiteY69" fmla="*/ 3019791 h 6858000"/>
              <a:gd name="connsiteX70" fmla="*/ 5475895 w 6128435"/>
              <a:gd name="connsiteY70" fmla="*/ 3033578 h 6858000"/>
              <a:gd name="connsiteX71" fmla="*/ 5477595 w 6128435"/>
              <a:gd name="connsiteY71" fmla="*/ 3250534 h 6858000"/>
              <a:gd name="connsiteX72" fmla="*/ 5532836 w 6128435"/>
              <a:gd name="connsiteY72" fmla="*/ 3353840 h 6858000"/>
              <a:gd name="connsiteX73" fmla="*/ 5561229 w 6128435"/>
              <a:gd name="connsiteY73" fmla="*/ 3395784 h 6858000"/>
              <a:gd name="connsiteX74" fmla="*/ 5589758 w 6128435"/>
              <a:gd name="connsiteY74" fmla="*/ 3506453 h 6858000"/>
              <a:gd name="connsiteX75" fmla="*/ 5596144 w 6128435"/>
              <a:gd name="connsiteY75" fmla="*/ 3534624 h 6858000"/>
              <a:gd name="connsiteX76" fmla="*/ 5597750 w 6128435"/>
              <a:gd name="connsiteY76" fmla="*/ 3534129 h 6858000"/>
              <a:gd name="connsiteX77" fmla="*/ 5599700 w 6128435"/>
              <a:gd name="connsiteY77" fmla="*/ 3547221 h 6858000"/>
              <a:gd name="connsiteX78" fmla="*/ 5615031 w 6128435"/>
              <a:gd name="connsiteY78" fmla="*/ 3557482 h 6858000"/>
              <a:gd name="connsiteX79" fmla="*/ 5618377 w 6128435"/>
              <a:gd name="connsiteY79" fmla="*/ 3588431 h 6858000"/>
              <a:gd name="connsiteX80" fmla="*/ 5612155 w 6128435"/>
              <a:gd name="connsiteY80" fmla="*/ 3589869 h 6858000"/>
              <a:gd name="connsiteX81" fmla="*/ 5620843 w 6128435"/>
              <a:gd name="connsiteY81" fmla="*/ 3606745 h 6858000"/>
              <a:gd name="connsiteX82" fmla="*/ 5655472 w 6128435"/>
              <a:gd name="connsiteY82" fmla="*/ 3678877 h 6858000"/>
              <a:gd name="connsiteX83" fmla="*/ 5680448 w 6128435"/>
              <a:gd name="connsiteY83" fmla="*/ 3717760 h 6858000"/>
              <a:gd name="connsiteX84" fmla="*/ 5683015 w 6128435"/>
              <a:gd name="connsiteY84" fmla="*/ 3762025 h 6858000"/>
              <a:gd name="connsiteX85" fmla="*/ 5696643 w 6128435"/>
              <a:gd name="connsiteY85" fmla="*/ 3773888 h 6858000"/>
              <a:gd name="connsiteX86" fmla="*/ 5699203 w 6128435"/>
              <a:gd name="connsiteY86" fmla="*/ 3775823 h 6858000"/>
              <a:gd name="connsiteX87" fmla="*/ 5704824 w 6128435"/>
              <a:gd name="connsiteY87" fmla="*/ 3785966 h 6858000"/>
              <a:gd name="connsiteX88" fmla="*/ 5712204 w 6128435"/>
              <a:gd name="connsiteY88" fmla="*/ 3785830 h 6858000"/>
              <a:gd name="connsiteX89" fmla="*/ 5724816 w 6128435"/>
              <a:gd name="connsiteY89" fmla="*/ 3798949 h 6858000"/>
              <a:gd name="connsiteX90" fmla="*/ 5733539 w 6128435"/>
              <a:gd name="connsiteY90" fmla="*/ 3818457 h 6858000"/>
              <a:gd name="connsiteX91" fmla="*/ 5768491 w 6128435"/>
              <a:gd name="connsiteY91" fmla="*/ 3914399 h 6858000"/>
              <a:gd name="connsiteX92" fmla="*/ 5793123 w 6128435"/>
              <a:gd name="connsiteY92" fmla="*/ 3969952 h 6858000"/>
              <a:gd name="connsiteX93" fmla="*/ 5808321 w 6128435"/>
              <a:gd name="connsiteY93" fmla="*/ 3988153 h 6858000"/>
              <a:gd name="connsiteX94" fmla="*/ 5825621 w 6128435"/>
              <a:gd name="connsiteY94" fmla="*/ 4015525 h 6858000"/>
              <a:gd name="connsiteX95" fmla="*/ 5860672 w 6128435"/>
              <a:gd name="connsiteY95" fmla="*/ 4061579 h 6858000"/>
              <a:gd name="connsiteX96" fmla="*/ 5872173 w 6128435"/>
              <a:gd name="connsiteY96" fmla="*/ 4088497 h 6858000"/>
              <a:gd name="connsiteX97" fmla="*/ 5883705 w 6128435"/>
              <a:gd name="connsiteY97" fmla="*/ 4101899 h 6858000"/>
              <a:gd name="connsiteX98" fmla="*/ 5885314 w 6128435"/>
              <a:gd name="connsiteY98" fmla="*/ 4108387 h 6858000"/>
              <a:gd name="connsiteX99" fmla="*/ 5894095 w 6128435"/>
              <a:gd name="connsiteY99" fmla="*/ 4128857 h 6858000"/>
              <a:gd name="connsiteX100" fmla="*/ 5898339 w 6128435"/>
              <a:gd name="connsiteY100" fmla="*/ 4140800 h 6858000"/>
              <a:gd name="connsiteX101" fmla="*/ 5899734 w 6128435"/>
              <a:gd name="connsiteY101" fmla="*/ 4145632 h 6858000"/>
              <a:gd name="connsiteX102" fmla="*/ 5897098 w 6128435"/>
              <a:gd name="connsiteY102" fmla="*/ 4157819 h 6858000"/>
              <a:gd name="connsiteX103" fmla="*/ 5903513 w 6128435"/>
              <a:gd name="connsiteY103" fmla="*/ 4187661 h 6858000"/>
              <a:gd name="connsiteX104" fmla="*/ 5917114 w 6128435"/>
              <a:gd name="connsiteY104" fmla="*/ 4213096 h 6858000"/>
              <a:gd name="connsiteX105" fmla="*/ 5921153 w 6128435"/>
              <a:gd name="connsiteY105" fmla="*/ 4236222 h 6858000"/>
              <a:gd name="connsiteX106" fmla="*/ 5924233 w 6128435"/>
              <a:gd name="connsiteY106" fmla="*/ 4242060 h 6858000"/>
              <a:gd name="connsiteX107" fmla="*/ 5928910 w 6128435"/>
              <a:gd name="connsiteY107" fmla="*/ 4300973 h 6858000"/>
              <a:gd name="connsiteX108" fmla="*/ 5939320 w 6128435"/>
              <a:gd name="connsiteY108" fmla="*/ 4340435 h 6858000"/>
              <a:gd name="connsiteX109" fmla="*/ 5946705 w 6128435"/>
              <a:gd name="connsiteY109" fmla="*/ 4428051 h 6858000"/>
              <a:gd name="connsiteX110" fmla="*/ 5949261 w 6128435"/>
              <a:gd name="connsiteY110" fmla="*/ 4449185 h 6858000"/>
              <a:gd name="connsiteX111" fmla="*/ 5957504 w 6128435"/>
              <a:gd name="connsiteY111" fmla="*/ 4465911 h 6858000"/>
              <a:gd name="connsiteX112" fmla="*/ 5964689 w 6128435"/>
              <a:gd name="connsiteY112" fmla="*/ 4468532 h 6858000"/>
              <a:gd name="connsiteX113" fmla="*/ 5967062 w 6128435"/>
              <a:gd name="connsiteY113" fmla="*/ 4479923 h 6858000"/>
              <a:gd name="connsiteX114" fmla="*/ 5968960 w 6128435"/>
              <a:gd name="connsiteY114" fmla="*/ 4482655 h 6858000"/>
              <a:gd name="connsiteX115" fmla="*/ 5978567 w 6128435"/>
              <a:gd name="connsiteY115" fmla="*/ 4498605 h 6858000"/>
              <a:gd name="connsiteX116" fmla="*/ 5980106 w 6128435"/>
              <a:gd name="connsiteY116" fmla="*/ 4585087 h 6858000"/>
              <a:gd name="connsiteX117" fmla="*/ 5998138 w 6128435"/>
              <a:gd name="connsiteY117" fmla="*/ 4697518 h 6858000"/>
              <a:gd name="connsiteX118" fmla="*/ 6013516 w 6128435"/>
              <a:gd name="connsiteY118" fmla="*/ 4786619 h 6858000"/>
              <a:gd name="connsiteX119" fmla="*/ 6025404 w 6128435"/>
              <a:gd name="connsiteY119" fmla="*/ 4858148 h 6858000"/>
              <a:gd name="connsiteX120" fmla="*/ 6007749 w 6128435"/>
              <a:gd name="connsiteY120" fmla="*/ 4964715 h 6858000"/>
              <a:gd name="connsiteX121" fmla="*/ 6005269 w 6128435"/>
              <a:gd name="connsiteY121" fmla="*/ 5150567 h 6858000"/>
              <a:gd name="connsiteX122" fmla="*/ 6001127 w 6128435"/>
              <a:gd name="connsiteY122" fmla="*/ 5164609 h 6858000"/>
              <a:gd name="connsiteX123" fmla="*/ 5996647 w 6128435"/>
              <a:gd name="connsiteY123" fmla="*/ 5185640 h 6858000"/>
              <a:gd name="connsiteX124" fmla="*/ 5998514 w 6128435"/>
              <a:gd name="connsiteY124" fmla="*/ 5189673 h 6858000"/>
              <a:gd name="connsiteX125" fmla="*/ 5995970 w 6128435"/>
              <a:gd name="connsiteY125" fmla="*/ 5221547 h 6858000"/>
              <a:gd name="connsiteX126" fmla="*/ 5997218 w 6128435"/>
              <a:gd name="connsiteY126" fmla="*/ 5222031 h 6858000"/>
              <a:gd name="connsiteX127" fmla="*/ 6002116 w 6128435"/>
              <a:gd name="connsiteY127" fmla="*/ 5231223 h 6858000"/>
              <a:gd name="connsiteX128" fmla="*/ 6008541 w 6128435"/>
              <a:gd name="connsiteY128" fmla="*/ 5248680 h 6858000"/>
              <a:gd name="connsiteX129" fmla="*/ 6039260 w 6128435"/>
              <a:gd name="connsiteY129" fmla="*/ 5289518 h 6858000"/>
              <a:gd name="connsiteX130" fmla="*/ 6036748 w 6128435"/>
              <a:gd name="connsiteY130" fmla="*/ 5322752 h 6858000"/>
              <a:gd name="connsiteX131" fmla="*/ 6036943 w 6128435"/>
              <a:gd name="connsiteY131" fmla="*/ 5329480 h 6858000"/>
              <a:gd name="connsiteX132" fmla="*/ 6037236 w 6128435"/>
              <a:gd name="connsiteY132" fmla="*/ 5329634 h 6858000"/>
              <a:gd name="connsiteX133" fmla="*/ 6038019 w 6128435"/>
              <a:gd name="connsiteY133" fmla="*/ 5336764 h 6858000"/>
              <a:gd name="connsiteX134" fmla="*/ 6037298 w 6128435"/>
              <a:gd name="connsiteY134" fmla="*/ 5341753 h 6858000"/>
              <a:gd name="connsiteX135" fmla="*/ 6037677 w 6128435"/>
              <a:gd name="connsiteY135" fmla="*/ 5354807 h 6858000"/>
              <a:gd name="connsiteX136" fmla="*/ 6039728 w 6128435"/>
              <a:gd name="connsiteY136" fmla="*/ 5359416 h 6858000"/>
              <a:gd name="connsiteX137" fmla="*/ 6043311 w 6128435"/>
              <a:gd name="connsiteY137" fmla="*/ 5361407 h 6858000"/>
              <a:gd name="connsiteX138" fmla="*/ 6042954 w 6128435"/>
              <a:gd name="connsiteY138" fmla="*/ 5362576 h 6858000"/>
              <a:gd name="connsiteX139" fmla="*/ 6053435 w 6128435"/>
              <a:gd name="connsiteY139" fmla="*/ 5387547 h 6858000"/>
              <a:gd name="connsiteX140" fmla="*/ 6065933 w 6128435"/>
              <a:gd name="connsiteY140" fmla="*/ 5443002 h 6858000"/>
              <a:gd name="connsiteX141" fmla="*/ 6068640 w 6128435"/>
              <a:gd name="connsiteY141" fmla="*/ 5474503 h 6858000"/>
              <a:gd name="connsiteX142" fmla="*/ 6080922 w 6128435"/>
              <a:gd name="connsiteY142" fmla="*/ 5561070 h 6858000"/>
              <a:gd name="connsiteX143" fmla="*/ 6096949 w 6128435"/>
              <a:gd name="connsiteY143" fmla="*/ 5648179 h 6858000"/>
              <a:gd name="connsiteX144" fmla="*/ 6125703 w 6128435"/>
              <a:gd name="connsiteY144" fmla="*/ 5692894 h 6858000"/>
              <a:gd name="connsiteX145" fmla="*/ 6126670 w 6128435"/>
              <a:gd name="connsiteY145" fmla="*/ 5697882 h 6858000"/>
              <a:gd name="connsiteX146" fmla="*/ 6124061 w 6128435"/>
              <a:gd name="connsiteY146" fmla="*/ 5710294 h 6858000"/>
              <a:gd name="connsiteX147" fmla="*/ 6122213 w 6128435"/>
              <a:gd name="connsiteY147" fmla="*/ 5714762 h 6858000"/>
              <a:gd name="connsiteX148" fmla="*/ 6121353 w 6128435"/>
              <a:gd name="connsiteY148" fmla="*/ 5721725 h 6858000"/>
              <a:gd name="connsiteX149" fmla="*/ 6121607 w 6128435"/>
              <a:gd name="connsiteY149" fmla="*/ 5721959 h 6858000"/>
              <a:gd name="connsiteX150" fmla="*/ 6120262 w 6128435"/>
              <a:gd name="connsiteY150" fmla="*/ 5728358 h 6858000"/>
              <a:gd name="connsiteX151" fmla="*/ 6110194 w 6128435"/>
              <a:gd name="connsiteY151" fmla="*/ 5758853 h 6858000"/>
              <a:gd name="connsiteX152" fmla="*/ 6127519 w 6128435"/>
              <a:gd name="connsiteY152" fmla="*/ 5865775 h 6858000"/>
              <a:gd name="connsiteX153" fmla="*/ 6128435 w 6128435"/>
              <a:gd name="connsiteY153" fmla="*/ 5870164 h 6858000"/>
              <a:gd name="connsiteX154" fmla="*/ 6119217 w 6128435"/>
              <a:gd name="connsiteY154" fmla="*/ 5888542 h 6858000"/>
              <a:gd name="connsiteX155" fmla="*/ 6115966 w 6128435"/>
              <a:gd name="connsiteY155" fmla="*/ 5898387 h 6858000"/>
              <a:gd name="connsiteX156" fmla="*/ 6111924 w 6128435"/>
              <a:gd name="connsiteY156" fmla="*/ 5900444 h 6858000"/>
              <a:gd name="connsiteX157" fmla="*/ 6108716 w 6128435"/>
              <a:gd name="connsiteY157" fmla="*/ 5915345 h 6858000"/>
              <a:gd name="connsiteX158" fmla="*/ 6109524 w 6128435"/>
              <a:gd name="connsiteY158" fmla="*/ 5917328 h 6858000"/>
              <a:gd name="connsiteX159" fmla="*/ 6102493 w 6128435"/>
              <a:gd name="connsiteY159" fmla="*/ 5928602 h 6858000"/>
              <a:gd name="connsiteX160" fmla="*/ 6056863 w 6128435"/>
              <a:gd name="connsiteY160" fmla="*/ 6000643 h 6858000"/>
              <a:gd name="connsiteX161" fmla="*/ 6045436 w 6128435"/>
              <a:gd name="connsiteY161" fmla="*/ 6124480 h 6858000"/>
              <a:gd name="connsiteX162" fmla="*/ 6030489 w 6128435"/>
              <a:gd name="connsiteY162" fmla="*/ 6317666 h 6858000"/>
              <a:gd name="connsiteX163" fmla="*/ 6007492 w 6128435"/>
              <a:gd name="connsiteY163" fmla="*/ 6440818 h 6858000"/>
              <a:gd name="connsiteX164" fmla="*/ 6009467 w 6128435"/>
              <a:gd name="connsiteY164" fmla="*/ 6487076 h 6858000"/>
              <a:gd name="connsiteX165" fmla="*/ 5995064 w 6128435"/>
              <a:gd name="connsiteY165" fmla="*/ 6540791 h 6858000"/>
              <a:gd name="connsiteX166" fmla="*/ 5996309 w 6128435"/>
              <a:gd name="connsiteY166" fmla="*/ 6543961 h 6858000"/>
              <a:gd name="connsiteX167" fmla="*/ 5996048 w 6128435"/>
              <a:gd name="connsiteY167" fmla="*/ 6555444 h 6858000"/>
              <a:gd name="connsiteX168" fmla="*/ 6002524 w 6128435"/>
              <a:gd name="connsiteY168" fmla="*/ 6560188 h 6858000"/>
              <a:gd name="connsiteX169" fmla="*/ 6006823 w 6128435"/>
              <a:gd name="connsiteY169" fmla="*/ 6578546 h 6858000"/>
              <a:gd name="connsiteX170" fmla="*/ 6004510 w 6128435"/>
              <a:gd name="connsiteY170" fmla="*/ 6599256 h 6858000"/>
              <a:gd name="connsiteX171" fmla="*/ 5986207 w 6128435"/>
              <a:gd name="connsiteY171" fmla="*/ 6695855 h 6858000"/>
              <a:gd name="connsiteX172" fmla="*/ 5979428 w 6128435"/>
              <a:gd name="connsiteY172" fmla="*/ 6754678 h 6858000"/>
              <a:gd name="connsiteX173" fmla="*/ 5983398 w 6128435"/>
              <a:gd name="connsiteY173" fmla="*/ 6778641 h 6858000"/>
              <a:gd name="connsiteX174" fmla="*/ 5984543 w 6128435"/>
              <a:gd name="connsiteY174" fmla="*/ 6811016 h 6858000"/>
              <a:gd name="connsiteX175" fmla="*/ 5981802 w 6128435"/>
              <a:gd name="connsiteY175" fmla="*/ 6838578 h 6858000"/>
              <a:gd name="connsiteX176" fmla="*/ 5979671 w 6128435"/>
              <a:gd name="connsiteY176" fmla="*/ 6858000 h 6858000"/>
              <a:gd name="connsiteX177" fmla="*/ 0 w 6128435"/>
              <a:gd name="connsiteY177" fmla="*/ 6858000 h 6858000"/>
              <a:gd name="connsiteX178" fmla="*/ 0 w 6128435"/>
              <a:gd name="connsiteY17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98758 w 6128435"/>
              <a:gd name="connsiteY45" fmla="*/ 2375971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8758 w 6128435"/>
              <a:gd name="connsiteY44" fmla="*/ 2375971 h 6858000"/>
              <a:gd name="connsiteX45" fmla="*/ 5271650 w 6128435"/>
              <a:gd name="connsiteY45" fmla="*/ 2440467 h 6858000"/>
              <a:gd name="connsiteX46" fmla="*/ 5271438 w 6128435"/>
              <a:gd name="connsiteY46" fmla="*/ 2447186 h 6858000"/>
              <a:gd name="connsiteX47" fmla="*/ 5271722 w 6128435"/>
              <a:gd name="connsiteY47" fmla="*/ 2447359 h 6858000"/>
              <a:gd name="connsiteX48" fmla="*/ 5272069 w 6128435"/>
              <a:gd name="connsiteY48" fmla="*/ 2454523 h 6858000"/>
              <a:gd name="connsiteX49" fmla="*/ 5271049 w 6128435"/>
              <a:gd name="connsiteY49" fmla="*/ 2459442 h 6858000"/>
              <a:gd name="connsiteX50" fmla="*/ 5307538 w 6128435"/>
              <a:gd name="connsiteY50" fmla="*/ 2514685 h 6858000"/>
              <a:gd name="connsiteX51" fmla="*/ 5337604 w 6128435"/>
              <a:gd name="connsiteY51" fmla="*/ 2597632 h 6858000"/>
              <a:gd name="connsiteX52" fmla="*/ 5407503 w 6128435"/>
              <a:gd name="connsiteY52" fmla="*/ 2786290 h 6858000"/>
              <a:gd name="connsiteX53" fmla="*/ 5407356 w 6128435"/>
              <a:gd name="connsiteY53" fmla="*/ 2787545 h 6858000"/>
              <a:gd name="connsiteX54" fmla="*/ 5411130 w 6128435"/>
              <a:gd name="connsiteY54" fmla="*/ 2788640 h 6858000"/>
              <a:gd name="connsiteX55" fmla="*/ 5416439 w 6128435"/>
              <a:gd name="connsiteY55" fmla="*/ 2805666 h 6858000"/>
              <a:gd name="connsiteX56" fmla="*/ 5416589 w 6128435"/>
              <a:gd name="connsiteY56" fmla="*/ 2810822 h 6858000"/>
              <a:gd name="connsiteX57" fmla="*/ 5418542 w 6128435"/>
              <a:gd name="connsiteY57" fmla="*/ 2817745 h 6858000"/>
              <a:gd name="connsiteX58" fmla="*/ 5418847 w 6128435"/>
              <a:gd name="connsiteY58" fmla="*/ 2817825 h 6858000"/>
              <a:gd name="connsiteX59" fmla="*/ 5423364 w 6128435"/>
              <a:gd name="connsiteY59" fmla="*/ 2858292 h 6858000"/>
              <a:gd name="connsiteX60" fmla="*/ 5479298 w 6128435"/>
              <a:gd name="connsiteY60" fmla="*/ 2947791 h 6858000"/>
              <a:gd name="connsiteX61" fmla="*/ 5481770 w 6128435"/>
              <a:gd name="connsiteY61" fmla="*/ 2951352 h 6858000"/>
              <a:gd name="connsiteX62" fmla="*/ 5481013 w 6128435"/>
              <a:gd name="connsiteY62" fmla="*/ 2973461 h 6858000"/>
              <a:gd name="connsiteX63" fmla="*/ 5482045 w 6128435"/>
              <a:gd name="connsiteY63" fmla="*/ 2984371 h 6858000"/>
              <a:gd name="connsiteX64" fmla="*/ 5479405 w 6128435"/>
              <a:gd name="connsiteY64" fmla="*/ 2988507 h 6858000"/>
              <a:gd name="connsiteX65" fmla="*/ 5482415 w 6128435"/>
              <a:gd name="connsiteY65" fmla="*/ 3004079 h 6858000"/>
              <a:gd name="connsiteX66" fmla="*/ 5483865 w 6128435"/>
              <a:gd name="connsiteY66" fmla="*/ 3005467 h 6858000"/>
              <a:gd name="connsiteX67" fmla="*/ 5482236 w 6128435"/>
              <a:gd name="connsiteY67" fmla="*/ 3019791 h 6858000"/>
              <a:gd name="connsiteX68" fmla="*/ 5475895 w 6128435"/>
              <a:gd name="connsiteY68" fmla="*/ 3033578 h 6858000"/>
              <a:gd name="connsiteX69" fmla="*/ 5477595 w 6128435"/>
              <a:gd name="connsiteY69" fmla="*/ 3250534 h 6858000"/>
              <a:gd name="connsiteX70" fmla="*/ 5532836 w 6128435"/>
              <a:gd name="connsiteY70" fmla="*/ 3353840 h 6858000"/>
              <a:gd name="connsiteX71" fmla="*/ 5561229 w 6128435"/>
              <a:gd name="connsiteY71" fmla="*/ 3395784 h 6858000"/>
              <a:gd name="connsiteX72" fmla="*/ 5589758 w 6128435"/>
              <a:gd name="connsiteY72" fmla="*/ 3506453 h 6858000"/>
              <a:gd name="connsiteX73" fmla="*/ 5596144 w 6128435"/>
              <a:gd name="connsiteY73" fmla="*/ 3534624 h 6858000"/>
              <a:gd name="connsiteX74" fmla="*/ 5597750 w 6128435"/>
              <a:gd name="connsiteY74" fmla="*/ 3534129 h 6858000"/>
              <a:gd name="connsiteX75" fmla="*/ 5599700 w 6128435"/>
              <a:gd name="connsiteY75" fmla="*/ 3547221 h 6858000"/>
              <a:gd name="connsiteX76" fmla="*/ 5615031 w 6128435"/>
              <a:gd name="connsiteY76" fmla="*/ 3557482 h 6858000"/>
              <a:gd name="connsiteX77" fmla="*/ 5618377 w 6128435"/>
              <a:gd name="connsiteY77" fmla="*/ 3588431 h 6858000"/>
              <a:gd name="connsiteX78" fmla="*/ 5612155 w 6128435"/>
              <a:gd name="connsiteY78" fmla="*/ 3589869 h 6858000"/>
              <a:gd name="connsiteX79" fmla="*/ 5620843 w 6128435"/>
              <a:gd name="connsiteY79" fmla="*/ 3606745 h 6858000"/>
              <a:gd name="connsiteX80" fmla="*/ 5655472 w 6128435"/>
              <a:gd name="connsiteY80" fmla="*/ 3678877 h 6858000"/>
              <a:gd name="connsiteX81" fmla="*/ 5680448 w 6128435"/>
              <a:gd name="connsiteY81" fmla="*/ 3717760 h 6858000"/>
              <a:gd name="connsiteX82" fmla="*/ 5683015 w 6128435"/>
              <a:gd name="connsiteY82" fmla="*/ 3762025 h 6858000"/>
              <a:gd name="connsiteX83" fmla="*/ 5696643 w 6128435"/>
              <a:gd name="connsiteY83" fmla="*/ 3773888 h 6858000"/>
              <a:gd name="connsiteX84" fmla="*/ 5699203 w 6128435"/>
              <a:gd name="connsiteY84" fmla="*/ 3775823 h 6858000"/>
              <a:gd name="connsiteX85" fmla="*/ 5704824 w 6128435"/>
              <a:gd name="connsiteY85" fmla="*/ 3785966 h 6858000"/>
              <a:gd name="connsiteX86" fmla="*/ 5712204 w 6128435"/>
              <a:gd name="connsiteY86" fmla="*/ 3785830 h 6858000"/>
              <a:gd name="connsiteX87" fmla="*/ 5724816 w 6128435"/>
              <a:gd name="connsiteY87" fmla="*/ 3798949 h 6858000"/>
              <a:gd name="connsiteX88" fmla="*/ 5733539 w 6128435"/>
              <a:gd name="connsiteY88" fmla="*/ 3818457 h 6858000"/>
              <a:gd name="connsiteX89" fmla="*/ 5768491 w 6128435"/>
              <a:gd name="connsiteY89" fmla="*/ 3914399 h 6858000"/>
              <a:gd name="connsiteX90" fmla="*/ 5793123 w 6128435"/>
              <a:gd name="connsiteY90" fmla="*/ 3969952 h 6858000"/>
              <a:gd name="connsiteX91" fmla="*/ 5808321 w 6128435"/>
              <a:gd name="connsiteY91" fmla="*/ 3988153 h 6858000"/>
              <a:gd name="connsiteX92" fmla="*/ 5825621 w 6128435"/>
              <a:gd name="connsiteY92" fmla="*/ 4015525 h 6858000"/>
              <a:gd name="connsiteX93" fmla="*/ 5860672 w 6128435"/>
              <a:gd name="connsiteY93" fmla="*/ 4061579 h 6858000"/>
              <a:gd name="connsiteX94" fmla="*/ 5872173 w 6128435"/>
              <a:gd name="connsiteY94" fmla="*/ 4088497 h 6858000"/>
              <a:gd name="connsiteX95" fmla="*/ 5883705 w 6128435"/>
              <a:gd name="connsiteY95" fmla="*/ 4101899 h 6858000"/>
              <a:gd name="connsiteX96" fmla="*/ 5885314 w 6128435"/>
              <a:gd name="connsiteY96" fmla="*/ 4108387 h 6858000"/>
              <a:gd name="connsiteX97" fmla="*/ 5894095 w 6128435"/>
              <a:gd name="connsiteY97" fmla="*/ 4128857 h 6858000"/>
              <a:gd name="connsiteX98" fmla="*/ 5898339 w 6128435"/>
              <a:gd name="connsiteY98" fmla="*/ 4140800 h 6858000"/>
              <a:gd name="connsiteX99" fmla="*/ 5899734 w 6128435"/>
              <a:gd name="connsiteY99" fmla="*/ 4145632 h 6858000"/>
              <a:gd name="connsiteX100" fmla="*/ 5897098 w 6128435"/>
              <a:gd name="connsiteY100" fmla="*/ 4157819 h 6858000"/>
              <a:gd name="connsiteX101" fmla="*/ 5903513 w 6128435"/>
              <a:gd name="connsiteY101" fmla="*/ 4187661 h 6858000"/>
              <a:gd name="connsiteX102" fmla="*/ 5917114 w 6128435"/>
              <a:gd name="connsiteY102" fmla="*/ 4213096 h 6858000"/>
              <a:gd name="connsiteX103" fmla="*/ 5921153 w 6128435"/>
              <a:gd name="connsiteY103" fmla="*/ 4236222 h 6858000"/>
              <a:gd name="connsiteX104" fmla="*/ 5924233 w 6128435"/>
              <a:gd name="connsiteY104" fmla="*/ 4242060 h 6858000"/>
              <a:gd name="connsiteX105" fmla="*/ 5928910 w 6128435"/>
              <a:gd name="connsiteY105" fmla="*/ 4300973 h 6858000"/>
              <a:gd name="connsiteX106" fmla="*/ 5939320 w 6128435"/>
              <a:gd name="connsiteY106" fmla="*/ 4340435 h 6858000"/>
              <a:gd name="connsiteX107" fmla="*/ 5946705 w 6128435"/>
              <a:gd name="connsiteY107" fmla="*/ 4428051 h 6858000"/>
              <a:gd name="connsiteX108" fmla="*/ 5949261 w 6128435"/>
              <a:gd name="connsiteY108" fmla="*/ 4449185 h 6858000"/>
              <a:gd name="connsiteX109" fmla="*/ 5957504 w 6128435"/>
              <a:gd name="connsiteY109" fmla="*/ 4465911 h 6858000"/>
              <a:gd name="connsiteX110" fmla="*/ 5964689 w 6128435"/>
              <a:gd name="connsiteY110" fmla="*/ 4468532 h 6858000"/>
              <a:gd name="connsiteX111" fmla="*/ 5967062 w 6128435"/>
              <a:gd name="connsiteY111" fmla="*/ 4479923 h 6858000"/>
              <a:gd name="connsiteX112" fmla="*/ 5968960 w 6128435"/>
              <a:gd name="connsiteY112" fmla="*/ 4482655 h 6858000"/>
              <a:gd name="connsiteX113" fmla="*/ 5978567 w 6128435"/>
              <a:gd name="connsiteY113" fmla="*/ 4498605 h 6858000"/>
              <a:gd name="connsiteX114" fmla="*/ 5980106 w 6128435"/>
              <a:gd name="connsiteY114" fmla="*/ 4585087 h 6858000"/>
              <a:gd name="connsiteX115" fmla="*/ 5998138 w 6128435"/>
              <a:gd name="connsiteY115" fmla="*/ 4697518 h 6858000"/>
              <a:gd name="connsiteX116" fmla="*/ 6013516 w 6128435"/>
              <a:gd name="connsiteY116" fmla="*/ 4786619 h 6858000"/>
              <a:gd name="connsiteX117" fmla="*/ 6025404 w 6128435"/>
              <a:gd name="connsiteY117" fmla="*/ 4858148 h 6858000"/>
              <a:gd name="connsiteX118" fmla="*/ 6007749 w 6128435"/>
              <a:gd name="connsiteY118" fmla="*/ 4964715 h 6858000"/>
              <a:gd name="connsiteX119" fmla="*/ 6005269 w 6128435"/>
              <a:gd name="connsiteY119" fmla="*/ 5150567 h 6858000"/>
              <a:gd name="connsiteX120" fmla="*/ 6001127 w 6128435"/>
              <a:gd name="connsiteY120" fmla="*/ 5164609 h 6858000"/>
              <a:gd name="connsiteX121" fmla="*/ 5996647 w 6128435"/>
              <a:gd name="connsiteY121" fmla="*/ 5185640 h 6858000"/>
              <a:gd name="connsiteX122" fmla="*/ 5998514 w 6128435"/>
              <a:gd name="connsiteY122" fmla="*/ 5189673 h 6858000"/>
              <a:gd name="connsiteX123" fmla="*/ 5995970 w 6128435"/>
              <a:gd name="connsiteY123" fmla="*/ 5221547 h 6858000"/>
              <a:gd name="connsiteX124" fmla="*/ 5997218 w 6128435"/>
              <a:gd name="connsiteY124" fmla="*/ 5222031 h 6858000"/>
              <a:gd name="connsiteX125" fmla="*/ 6002116 w 6128435"/>
              <a:gd name="connsiteY125" fmla="*/ 5231223 h 6858000"/>
              <a:gd name="connsiteX126" fmla="*/ 6008541 w 6128435"/>
              <a:gd name="connsiteY126" fmla="*/ 5248680 h 6858000"/>
              <a:gd name="connsiteX127" fmla="*/ 6039260 w 6128435"/>
              <a:gd name="connsiteY127" fmla="*/ 5289518 h 6858000"/>
              <a:gd name="connsiteX128" fmla="*/ 6036748 w 6128435"/>
              <a:gd name="connsiteY128" fmla="*/ 5322752 h 6858000"/>
              <a:gd name="connsiteX129" fmla="*/ 6036943 w 6128435"/>
              <a:gd name="connsiteY129" fmla="*/ 5329480 h 6858000"/>
              <a:gd name="connsiteX130" fmla="*/ 6037236 w 6128435"/>
              <a:gd name="connsiteY130" fmla="*/ 5329634 h 6858000"/>
              <a:gd name="connsiteX131" fmla="*/ 6038019 w 6128435"/>
              <a:gd name="connsiteY131" fmla="*/ 5336764 h 6858000"/>
              <a:gd name="connsiteX132" fmla="*/ 6037298 w 6128435"/>
              <a:gd name="connsiteY132" fmla="*/ 5341753 h 6858000"/>
              <a:gd name="connsiteX133" fmla="*/ 6037677 w 6128435"/>
              <a:gd name="connsiteY133" fmla="*/ 5354807 h 6858000"/>
              <a:gd name="connsiteX134" fmla="*/ 6039728 w 6128435"/>
              <a:gd name="connsiteY134" fmla="*/ 5359416 h 6858000"/>
              <a:gd name="connsiteX135" fmla="*/ 6043311 w 6128435"/>
              <a:gd name="connsiteY135" fmla="*/ 5361407 h 6858000"/>
              <a:gd name="connsiteX136" fmla="*/ 6042954 w 6128435"/>
              <a:gd name="connsiteY136" fmla="*/ 5362576 h 6858000"/>
              <a:gd name="connsiteX137" fmla="*/ 6053435 w 6128435"/>
              <a:gd name="connsiteY137" fmla="*/ 5387547 h 6858000"/>
              <a:gd name="connsiteX138" fmla="*/ 6065933 w 6128435"/>
              <a:gd name="connsiteY138" fmla="*/ 5443002 h 6858000"/>
              <a:gd name="connsiteX139" fmla="*/ 6068640 w 6128435"/>
              <a:gd name="connsiteY139" fmla="*/ 5474503 h 6858000"/>
              <a:gd name="connsiteX140" fmla="*/ 6080922 w 6128435"/>
              <a:gd name="connsiteY140" fmla="*/ 5561070 h 6858000"/>
              <a:gd name="connsiteX141" fmla="*/ 6096949 w 6128435"/>
              <a:gd name="connsiteY141" fmla="*/ 5648179 h 6858000"/>
              <a:gd name="connsiteX142" fmla="*/ 6125703 w 6128435"/>
              <a:gd name="connsiteY142" fmla="*/ 5692894 h 6858000"/>
              <a:gd name="connsiteX143" fmla="*/ 6126670 w 6128435"/>
              <a:gd name="connsiteY143" fmla="*/ 5697882 h 6858000"/>
              <a:gd name="connsiteX144" fmla="*/ 6124061 w 6128435"/>
              <a:gd name="connsiteY144" fmla="*/ 5710294 h 6858000"/>
              <a:gd name="connsiteX145" fmla="*/ 6122213 w 6128435"/>
              <a:gd name="connsiteY145" fmla="*/ 5714762 h 6858000"/>
              <a:gd name="connsiteX146" fmla="*/ 6121353 w 6128435"/>
              <a:gd name="connsiteY146" fmla="*/ 5721725 h 6858000"/>
              <a:gd name="connsiteX147" fmla="*/ 6121607 w 6128435"/>
              <a:gd name="connsiteY147" fmla="*/ 5721959 h 6858000"/>
              <a:gd name="connsiteX148" fmla="*/ 6120262 w 6128435"/>
              <a:gd name="connsiteY148" fmla="*/ 5728358 h 6858000"/>
              <a:gd name="connsiteX149" fmla="*/ 6110194 w 6128435"/>
              <a:gd name="connsiteY149" fmla="*/ 5758853 h 6858000"/>
              <a:gd name="connsiteX150" fmla="*/ 6127519 w 6128435"/>
              <a:gd name="connsiteY150" fmla="*/ 5865775 h 6858000"/>
              <a:gd name="connsiteX151" fmla="*/ 6128435 w 6128435"/>
              <a:gd name="connsiteY151" fmla="*/ 5870164 h 6858000"/>
              <a:gd name="connsiteX152" fmla="*/ 6119217 w 6128435"/>
              <a:gd name="connsiteY152" fmla="*/ 5888542 h 6858000"/>
              <a:gd name="connsiteX153" fmla="*/ 6115966 w 6128435"/>
              <a:gd name="connsiteY153" fmla="*/ 5898387 h 6858000"/>
              <a:gd name="connsiteX154" fmla="*/ 6111924 w 6128435"/>
              <a:gd name="connsiteY154" fmla="*/ 5900444 h 6858000"/>
              <a:gd name="connsiteX155" fmla="*/ 6108716 w 6128435"/>
              <a:gd name="connsiteY155" fmla="*/ 5915345 h 6858000"/>
              <a:gd name="connsiteX156" fmla="*/ 6109524 w 6128435"/>
              <a:gd name="connsiteY156" fmla="*/ 5917328 h 6858000"/>
              <a:gd name="connsiteX157" fmla="*/ 6102493 w 6128435"/>
              <a:gd name="connsiteY157" fmla="*/ 5928602 h 6858000"/>
              <a:gd name="connsiteX158" fmla="*/ 6056863 w 6128435"/>
              <a:gd name="connsiteY158" fmla="*/ 6000643 h 6858000"/>
              <a:gd name="connsiteX159" fmla="*/ 6045436 w 6128435"/>
              <a:gd name="connsiteY159" fmla="*/ 6124480 h 6858000"/>
              <a:gd name="connsiteX160" fmla="*/ 6030489 w 6128435"/>
              <a:gd name="connsiteY160" fmla="*/ 6317666 h 6858000"/>
              <a:gd name="connsiteX161" fmla="*/ 6007492 w 6128435"/>
              <a:gd name="connsiteY161" fmla="*/ 6440818 h 6858000"/>
              <a:gd name="connsiteX162" fmla="*/ 6009467 w 6128435"/>
              <a:gd name="connsiteY162" fmla="*/ 6487076 h 6858000"/>
              <a:gd name="connsiteX163" fmla="*/ 5995064 w 6128435"/>
              <a:gd name="connsiteY163" fmla="*/ 6540791 h 6858000"/>
              <a:gd name="connsiteX164" fmla="*/ 5996309 w 6128435"/>
              <a:gd name="connsiteY164" fmla="*/ 6543961 h 6858000"/>
              <a:gd name="connsiteX165" fmla="*/ 5996048 w 6128435"/>
              <a:gd name="connsiteY165" fmla="*/ 6555444 h 6858000"/>
              <a:gd name="connsiteX166" fmla="*/ 6002524 w 6128435"/>
              <a:gd name="connsiteY166" fmla="*/ 6560188 h 6858000"/>
              <a:gd name="connsiteX167" fmla="*/ 6006823 w 6128435"/>
              <a:gd name="connsiteY167" fmla="*/ 6578546 h 6858000"/>
              <a:gd name="connsiteX168" fmla="*/ 6004510 w 6128435"/>
              <a:gd name="connsiteY168" fmla="*/ 6599256 h 6858000"/>
              <a:gd name="connsiteX169" fmla="*/ 5986207 w 6128435"/>
              <a:gd name="connsiteY169" fmla="*/ 6695855 h 6858000"/>
              <a:gd name="connsiteX170" fmla="*/ 5979428 w 6128435"/>
              <a:gd name="connsiteY170" fmla="*/ 6754678 h 6858000"/>
              <a:gd name="connsiteX171" fmla="*/ 5983398 w 6128435"/>
              <a:gd name="connsiteY171" fmla="*/ 6778641 h 6858000"/>
              <a:gd name="connsiteX172" fmla="*/ 5984543 w 6128435"/>
              <a:gd name="connsiteY172" fmla="*/ 6811016 h 6858000"/>
              <a:gd name="connsiteX173" fmla="*/ 5981802 w 6128435"/>
              <a:gd name="connsiteY173" fmla="*/ 6838578 h 6858000"/>
              <a:gd name="connsiteX174" fmla="*/ 5979671 w 6128435"/>
              <a:gd name="connsiteY174" fmla="*/ 6858000 h 6858000"/>
              <a:gd name="connsiteX175" fmla="*/ 0 w 6128435"/>
              <a:gd name="connsiteY175" fmla="*/ 6858000 h 6858000"/>
              <a:gd name="connsiteX176" fmla="*/ 0 w 6128435"/>
              <a:gd name="connsiteY17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271049 w 6128435"/>
              <a:gd name="connsiteY48" fmla="*/ 2459442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04120 w 6128435"/>
              <a:gd name="connsiteY45" fmla="*/ 2435967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04120 w 6128435"/>
              <a:gd name="connsiteY44" fmla="*/ 2435967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37604 w 6128435"/>
              <a:gd name="connsiteY47" fmla="*/ 2597632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71263 w 6128435"/>
              <a:gd name="connsiteY47" fmla="*/ 2586413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81505 w 6128435"/>
              <a:gd name="connsiteY63" fmla="*/ 3095286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79405 w 6128435"/>
              <a:gd name="connsiteY58" fmla="*/ 2988507 h 6858000"/>
              <a:gd name="connsiteX59" fmla="*/ 5482415 w 6128435"/>
              <a:gd name="connsiteY59" fmla="*/ 3004079 h 6858000"/>
              <a:gd name="connsiteX60" fmla="*/ 5483865 w 6128435"/>
              <a:gd name="connsiteY60" fmla="*/ 3005467 h 6858000"/>
              <a:gd name="connsiteX61" fmla="*/ 5482236 w 6128435"/>
              <a:gd name="connsiteY61" fmla="*/ 3019791 h 6858000"/>
              <a:gd name="connsiteX62" fmla="*/ 5481505 w 6128435"/>
              <a:gd name="connsiteY62" fmla="*/ 3095286 h 6858000"/>
              <a:gd name="connsiteX63" fmla="*/ 5477595 w 6128435"/>
              <a:gd name="connsiteY63" fmla="*/ 3250534 h 6858000"/>
              <a:gd name="connsiteX64" fmla="*/ 5532836 w 6128435"/>
              <a:gd name="connsiteY64" fmla="*/ 3353840 h 6858000"/>
              <a:gd name="connsiteX65" fmla="*/ 5561229 w 6128435"/>
              <a:gd name="connsiteY65" fmla="*/ 3395784 h 6858000"/>
              <a:gd name="connsiteX66" fmla="*/ 5589758 w 6128435"/>
              <a:gd name="connsiteY66" fmla="*/ 3506453 h 6858000"/>
              <a:gd name="connsiteX67" fmla="*/ 5596144 w 6128435"/>
              <a:gd name="connsiteY67" fmla="*/ 3534624 h 6858000"/>
              <a:gd name="connsiteX68" fmla="*/ 5597750 w 6128435"/>
              <a:gd name="connsiteY68" fmla="*/ 3534129 h 6858000"/>
              <a:gd name="connsiteX69" fmla="*/ 5599700 w 6128435"/>
              <a:gd name="connsiteY69" fmla="*/ 3547221 h 6858000"/>
              <a:gd name="connsiteX70" fmla="*/ 5615031 w 6128435"/>
              <a:gd name="connsiteY70" fmla="*/ 3557482 h 6858000"/>
              <a:gd name="connsiteX71" fmla="*/ 5618377 w 6128435"/>
              <a:gd name="connsiteY71" fmla="*/ 3588431 h 6858000"/>
              <a:gd name="connsiteX72" fmla="*/ 5612155 w 6128435"/>
              <a:gd name="connsiteY72" fmla="*/ 3589869 h 6858000"/>
              <a:gd name="connsiteX73" fmla="*/ 5620843 w 6128435"/>
              <a:gd name="connsiteY73" fmla="*/ 3606745 h 6858000"/>
              <a:gd name="connsiteX74" fmla="*/ 5655472 w 6128435"/>
              <a:gd name="connsiteY74" fmla="*/ 3678877 h 6858000"/>
              <a:gd name="connsiteX75" fmla="*/ 5680448 w 6128435"/>
              <a:gd name="connsiteY75" fmla="*/ 3717760 h 6858000"/>
              <a:gd name="connsiteX76" fmla="*/ 5683015 w 6128435"/>
              <a:gd name="connsiteY76" fmla="*/ 3762025 h 6858000"/>
              <a:gd name="connsiteX77" fmla="*/ 5696643 w 6128435"/>
              <a:gd name="connsiteY77" fmla="*/ 3773888 h 6858000"/>
              <a:gd name="connsiteX78" fmla="*/ 5699203 w 6128435"/>
              <a:gd name="connsiteY78" fmla="*/ 3775823 h 6858000"/>
              <a:gd name="connsiteX79" fmla="*/ 5704824 w 6128435"/>
              <a:gd name="connsiteY79" fmla="*/ 3785966 h 6858000"/>
              <a:gd name="connsiteX80" fmla="*/ 5712204 w 6128435"/>
              <a:gd name="connsiteY80" fmla="*/ 3785830 h 6858000"/>
              <a:gd name="connsiteX81" fmla="*/ 5724816 w 6128435"/>
              <a:gd name="connsiteY81" fmla="*/ 3798949 h 6858000"/>
              <a:gd name="connsiteX82" fmla="*/ 5733539 w 6128435"/>
              <a:gd name="connsiteY82" fmla="*/ 3818457 h 6858000"/>
              <a:gd name="connsiteX83" fmla="*/ 5768491 w 6128435"/>
              <a:gd name="connsiteY83" fmla="*/ 3914399 h 6858000"/>
              <a:gd name="connsiteX84" fmla="*/ 5793123 w 6128435"/>
              <a:gd name="connsiteY84" fmla="*/ 3969952 h 6858000"/>
              <a:gd name="connsiteX85" fmla="*/ 5808321 w 6128435"/>
              <a:gd name="connsiteY85" fmla="*/ 3988153 h 6858000"/>
              <a:gd name="connsiteX86" fmla="*/ 5825621 w 6128435"/>
              <a:gd name="connsiteY86" fmla="*/ 4015525 h 6858000"/>
              <a:gd name="connsiteX87" fmla="*/ 5860672 w 6128435"/>
              <a:gd name="connsiteY87" fmla="*/ 4061579 h 6858000"/>
              <a:gd name="connsiteX88" fmla="*/ 5872173 w 6128435"/>
              <a:gd name="connsiteY88" fmla="*/ 4088497 h 6858000"/>
              <a:gd name="connsiteX89" fmla="*/ 5883705 w 6128435"/>
              <a:gd name="connsiteY89" fmla="*/ 4101899 h 6858000"/>
              <a:gd name="connsiteX90" fmla="*/ 5885314 w 6128435"/>
              <a:gd name="connsiteY90" fmla="*/ 4108387 h 6858000"/>
              <a:gd name="connsiteX91" fmla="*/ 5894095 w 6128435"/>
              <a:gd name="connsiteY91" fmla="*/ 4128857 h 6858000"/>
              <a:gd name="connsiteX92" fmla="*/ 5898339 w 6128435"/>
              <a:gd name="connsiteY92" fmla="*/ 4140800 h 6858000"/>
              <a:gd name="connsiteX93" fmla="*/ 5899734 w 6128435"/>
              <a:gd name="connsiteY93" fmla="*/ 4145632 h 6858000"/>
              <a:gd name="connsiteX94" fmla="*/ 5897098 w 6128435"/>
              <a:gd name="connsiteY94" fmla="*/ 4157819 h 6858000"/>
              <a:gd name="connsiteX95" fmla="*/ 5903513 w 6128435"/>
              <a:gd name="connsiteY95" fmla="*/ 4187661 h 6858000"/>
              <a:gd name="connsiteX96" fmla="*/ 5917114 w 6128435"/>
              <a:gd name="connsiteY96" fmla="*/ 4213096 h 6858000"/>
              <a:gd name="connsiteX97" fmla="*/ 5921153 w 6128435"/>
              <a:gd name="connsiteY97" fmla="*/ 4236222 h 6858000"/>
              <a:gd name="connsiteX98" fmla="*/ 5924233 w 6128435"/>
              <a:gd name="connsiteY98" fmla="*/ 4242060 h 6858000"/>
              <a:gd name="connsiteX99" fmla="*/ 5928910 w 6128435"/>
              <a:gd name="connsiteY99" fmla="*/ 4300973 h 6858000"/>
              <a:gd name="connsiteX100" fmla="*/ 5939320 w 6128435"/>
              <a:gd name="connsiteY100" fmla="*/ 4340435 h 6858000"/>
              <a:gd name="connsiteX101" fmla="*/ 5946705 w 6128435"/>
              <a:gd name="connsiteY101" fmla="*/ 4428051 h 6858000"/>
              <a:gd name="connsiteX102" fmla="*/ 5949261 w 6128435"/>
              <a:gd name="connsiteY102" fmla="*/ 4449185 h 6858000"/>
              <a:gd name="connsiteX103" fmla="*/ 5957504 w 6128435"/>
              <a:gd name="connsiteY103" fmla="*/ 4465911 h 6858000"/>
              <a:gd name="connsiteX104" fmla="*/ 5964689 w 6128435"/>
              <a:gd name="connsiteY104" fmla="*/ 4468532 h 6858000"/>
              <a:gd name="connsiteX105" fmla="*/ 5967062 w 6128435"/>
              <a:gd name="connsiteY105" fmla="*/ 4479923 h 6858000"/>
              <a:gd name="connsiteX106" fmla="*/ 5968960 w 6128435"/>
              <a:gd name="connsiteY106" fmla="*/ 4482655 h 6858000"/>
              <a:gd name="connsiteX107" fmla="*/ 5978567 w 6128435"/>
              <a:gd name="connsiteY107" fmla="*/ 4498605 h 6858000"/>
              <a:gd name="connsiteX108" fmla="*/ 5980106 w 6128435"/>
              <a:gd name="connsiteY108" fmla="*/ 4585087 h 6858000"/>
              <a:gd name="connsiteX109" fmla="*/ 5998138 w 6128435"/>
              <a:gd name="connsiteY109" fmla="*/ 4697518 h 6858000"/>
              <a:gd name="connsiteX110" fmla="*/ 6013516 w 6128435"/>
              <a:gd name="connsiteY110" fmla="*/ 4786619 h 6858000"/>
              <a:gd name="connsiteX111" fmla="*/ 6025404 w 6128435"/>
              <a:gd name="connsiteY111" fmla="*/ 4858148 h 6858000"/>
              <a:gd name="connsiteX112" fmla="*/ 6007749 w 6128435"/>
              <a:gd name="connsiteY112" fmla="*/ 4964715 h 6858000"/>
              <a:gd name="connsiteX113" fmla="*/ 6005269 w 6128435"/>
              <a:gd name="connsiteY113" fmla="*/ 5150567 h 6858000"/>
              <a:gd name="connsiteX114" fmla="*/ 6001127 w 6128435"/>
              <a:gd name="connsiteY114" fmla="*/ 5164609 h 6858000"/>
              <a:gd name="connsiteX115" fmla="*/ 5996647 w 6128435"/>
              <a:gd name="connsiteY115" fmla="*/ 5185640 h 6858000"/>
              <a:gd name="connsiteX116" fmla="*/ 5998514 w 6128435"/>
              <a:gd name="connsiteY116" fmla="*/ 5189673 h 6858000"/>
              <a:gd name="connsiteX117" fmla="*/ 5995970 w 6128435"/>
              <a:gd name="connsiteY117" fmla="*/ 5221547 h 6858000"/>
              <a:gd name="connsiteX118" fmla="*/ 5997218 w 6128435"/>
              <a:gd name="connsiteY118" fmla="*/ 5222031 h 6858000"/>
              <a:gd name="connsiteX119" fmla="*/ 6002116 w 6128435"/>
              <a:gd name="connsiteY119" fmla="*/ 5231223 h 6858000"/>
              <a:gd name="connsiteX120" fmla="*/ 6008541 w 6128435"/>
              <a:gd name="connsiteY120" fmla="*/ 5248680 h 6858000"/>
              <a:gd name="connsiteX121" fmla="*/ 6039260 w 6128435"/>
              <a:gd name="connsiteY121" fmla="*/ 5289518 h 6858000"/>
              <a:gd name="connsiteX122" fmla="*/ 6036748 w 6128435"/>
              <a:gd name="connsiteY122" fmla="*/ 5322752 h 6858000"/>
              <a:gd name="connsiteX123" fmla="*/ 6036943 w 6128435"/>
              <a:gd name="connsiteY123" fmla="*/ 5329480 h 6858000"/>
              <a:gd name="connsiteX124" fmla="*/ 6037236 w 6128435"/>
              <a:gd name="connsiteY124" fmla="*/ 5329634 h 6858000"/>
              <a:gd name="connsiteX125" fmla="*/ 6038019 w 6128435"/>
              <a:gd name="connsiteY125" fmla="*/ 5336764 h 6858000"/>
              <a:gd name="connsiteX126" fmla="*/ 6037298 w 6128435"/>
              <a:gd name="connsiteY126" fmla="*/ 5341753 h 6858000"/>
              <a:gd name="connsiteX127" fmla="*/ 6037677 w 6128435"/>
              <a:gd name="connsiteY127" fmla="*/ 5354807 h 6858000"/>
              <a:gd name="connsiteX128" fmla="*/ 6039728 w 6128435"/>
              <a:gd name="connsiteY128" fmla="*/ 5359416 h 6858000"/>
              <a:gd name="connsiteX129" fmla="*/ 6043311 w 6128435"/>
              <a:gd name="connsiteY129" fmla="*/ 5361407 h 6858000"/>
              <a:gd name="connsiteX130" fmla="*/ 6042954 w 6128435"/>
              <a:gd name="connsiteY130" fmla="*/ 5362576 h 6858000"/>
              <a:gd name="connsiteX131" fmla="*/ 6053435 w 6128435"/>
              <a:gd name="connsiteY131" fmla="*/ 5387547 h 6858000"/>
              <a:gd name="connsiteX132" fmla="*/ 6065933 w 6128435"/>
              <a:gd name="connsiteY132" fmla="*/ 5443002 h 6858000"/>
              <a:gd name="connsiteX133" fmla="*/ 6068640 w 6128435"/>
              <a:gd name="connsiteY133" fmla="*/ 5474503 h 6858000"/>
              <a:gd name="connsiteX134" fmla="*/ 6080922 w 6128435"/>
              <a:gd name="connsiteY134" fmla="*/ 5561070 h 6858000"/>
              <a:gd name="connsiteX135" fmla="*/ 6096949 w 6128435"/>
              <a:gd name="connsiteY135" fmla="*/ 5648179 h 6858000"/>
              <a:gd name="connsiteX136" fmla="*/ 6125703 w 6128435"/>
              <a:gd name="connsiteY136" fmla="*/ 5692894 h 6858000"/>
              <a:gd name="connsiteX137" fmla="*/ 6126670 w 6128435"/>
              <a:gd name="connsiteY137" fmla="*/ 5697882 h 6858000"/>
              <a:gd name="connsiteX138" fmla="*/ 6124061 w 6128435"/>
              <a:gd name="connsiteY138" fmla="*/ 5710294 h 6858000"/>
              <a:gd name="connsiteX139" fmla="*/ 6122213 w 6128435"/>
              <a:gd name="connsiteY139" fmla="*/ 5714762 h 6858000"/>
              <a:gd name="connsiteX140" fmla="*/ 6121353 w 6128435"/>
              <a:gd name="connsiteY140" fmla="*/ 5721725 h 6858000"/>
              <a:gd name="connsiteX141" fmla="*/ 6121607 w 6128435"/>
              <a:gd name="connsiteY141" fmla="*/ 5721959 h 6858000"/>
              <a:gd name="connsiteX142" fmla="*/ 6120262 w 6128435"/>
              <a:gd name="connsiteY142" fmla="*/ 5728358 h 6858000"/>
              <a:gd name="connsiteX143" fmla="*/ 6110194 w 6128435"/>
              <a:gd name="connsiteY143" fmla="*/ 5758853 h 6858000"/>
              <a:gd name="connsiteX144" fmla="*/ 6127519 w 6128435"/>
              <a:gd name="connsiteY144" fmla="*/ 5865775 h 6858000"/>
              <a:gd name="connsiteX145" fmla="*/ 6128435 w 6128435"/>
              <a:gd name="connsiteY145" fmla="*/ 5870164 h 6858000"/>
              <a:gd name="connsiteX146" fmla="*/ 6119217 w 6128435"/>
              <a:gd name="connsiteY146" fmla="*/ 5888542 h 6858000"/>
              <a:gd name="connsiteX147" fmla="*/ 6115966 w 6128435"/>
              <a:gd name="connsiteY147" fmla="*/ 5898387 h 6858000"/>
              <a:gd name="connsiteX148" fmla="*/ 6111924 w 6128435"/>
              <a:gd name="connsiteY148" fmla="*/ 5900444 h 6858000"/>
              <a:gd name="connsiteX149" fmla="*/ 6108716 w 6128435"/>
              <a:gd name="connsiteY149" fmla="*/ 5915345 h 6858000"/>
              <a:gd name="connsiteX150" fmla="*/ 6109524 w 6128435"/>
              <a:gd name="connsiteY150" fmla="*/ 5917328 h 6858000"/>
              <a:gd name="connsiteX151" fmla="*/ 6102493 w 6128435"/>
              <a:gd name="connsiteY151" fmla="*/ 5928602 h 6858000"/>
              <a:gd name="connsiteX152" fmla="*/ 6056863 w 6128435"/>
              <a:gd name="connsiteY152" fmla="*/ 6000643 h 6858000"/>
              <a:gd name="connsiteX153" fmla="*/ 6045436 w 6128435"/>
              <a:gd name="connsiteY153" fmla="*/ 6124480 h 6858000"/>
              <a:gd name="connsiteX154" fmla="*/ 6030489 w 6128435"/>
              <a:gd name="connsiteY154" fmla="*/ 6317666 h 6858000"/>
              <a:gd name="connsiteX155" fmla="*/ 6007492 w 6128435"/>
              <a:gd name="connsiteY155" fmla="*/ 6440818 h 6858000"/>
              <a:gd name="connsiteX156" fmla="*/ 6009467 w 6128435"/>
              <a:gd name="connsiteY156" fmla="*/ 6487076 h 6858000"/>
              <a:gd name="connsiteX157" fmla="*/ 5995064 w 6128435"/>
              <a:gd name="connsiteY157" fmla="*/ 6540791 h 6858000"/>
              <a:gd name="connsiteX158" fmla="*/ 5996309 w 6128435"/>
              <a:gd name="connsiteY158" fmla="*/ 6543961 h 6858000"/>
              <a:gd name="connsiteX159" fmla="*/ 5996048 w 6128435"/>
              <a:gd name="connsiteY159" fmla="*/ 6555444 h 6858000"/>
              <a:gd name="connsiteX160" fmla="*/ 6002524 w 6128435"/>
              <a:gd name="connsiteY160" fmla="*/ 6560188 h 6858000"/>
              <a:gd name="connsiteX161" fmla="*/ 6006823 w 6128435"/>
              <a:gd name="connsiteY161" fmla="*/ 6578546 h 6858000"/>
              <a:gd name="connsiteX162" fmla="*/ 6004510 w 6128435"/>
              <a:gd name="connsiteY162" fmla="*/ 6599256 h 6858000"/>
              <a:gd name="connsiteX163" fmla="*/ 5986207 w 6128435"/>
              <a:gd name="connsiteY163" fmla="*/ 6695855 h 6858000"/>
              <a:gd name="connsiteX164" fmla="*/ 5979428 w 6128435"/>
              <a:gd name="connsiteY164" fmla="*/ 6754678 h 6858000"/>
              <a:gd name="connsiteX165" fmla="*/ 5983398 w 6128435"/>
              <a:gd name="connsiteY165" fmla="*/ 6778641 h 6858000"/>
              <a:gd name="connsiteX166" fmla="*/ 5984543 w 6128435"/>
              <a:gd name="connsiteY166" fmla="*/ 6811016 h 6858000"/>
              <a:gd name="connsiteX167" fmla="*/ 5981802 w 6128435"/>
              <a:gd name="connsiteY167" fmla="*/ 6838578 h 6858000"/>
              <a:gd name="connsiteX168" fmla="*/ 5979671 w 6128435"/>
              <a:gd name="connsiteY168" fmla="*/ 6858000 h 6858000"/>
              <a:gd name="connsiteX169" fmla="*/ 0 w 6128435"/>
              <a:gd name="connsiteY169" fmla="*/ 6858000 h 6858000"/>
              <a:gd name="connsiteX170" fmla="*/ 0 w 6128435"/>
              <a:gd name="connsiteY17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903513 w 6128435"/>
              <a:gd name="connsiteY93" fmla="*/ 4187661 h 6858000"/>
              <a:gd name="connsiteX94" fmla="*/ 5917114 w 6128435"/>
              <a:gd name="connsiteY94" fmla="*/ 4213096 h 6858000"/>
              <a:gd name="connsiteX95" fmla="*/ 5921153 w 6128435"/>
              <a:gd name="connsiteY95" fmla="*/ 4236222 h 6858000"/>
              <a:gd name="connsiteX96" fmla="*/ 5924233 w 6128435"/>
              <a:gd name="connsiteY96" fmla="*/ 4242060 h 6858000"/>
              <a:gd name="connsiteX97" fmla="*/ 5928910 w 6128435"/>
              <a:gd name="connsiteY97" fmla="*/ 4300973 h 6858000"/>
              <a:gd name="connsiteX98" fmla="*/ 5939320 w 6128435"/>
              <a:gd name="connsiteY98" fmla="*/ 4340435 h 6858000"/>
              <a:gd name="connsiteX99" fmla="*/ 5946705 w 6128435"/>
              <a:gd name="connsiteY99" fmla="*/ 4428051 h 6858000"/>
              <a:gd name="connsiteX100" fmla="*/ 5949261 w 6128435"/>
              <a:gd name="connsiteY100" fmla="*/ 4449185 h 6858000"/>
              <a:gd name="connsiteX101" fmla="*/ 5957504 w 6128435"/>
              <a:gd name="connsiteY101" fmla="*/ 4465911 h 6858000"/>
              <a:gd name="connsiteX102" fmla="*/ 5964689 w 6128435"/>
              <a:gd name="connsiteY102" fmla="*/ 4468532 h 6858000"/>
              <a:gd name="connsiteX103" fmla="*/ 5967062 w 6128435"/>
              <a:gd name="connsiteY103" fmla="*/ 4479923 h 6858000"/>
              <a:gd name="connsiteX104" fmla="*/ 5968960 w 6128435"/>
              <a:gd name="connsiteY104" fmla="*/ 4482655 h 6858000"/>
              <a:gd name="connsiteX105" fmla="*/ 5978567 w 6128435"/>
              <a:gd name="connsiteY105" fmla="*/ 4498605 h 6858000"/>
              <a:gd name="connsiteX106" fmla="*/ 5980106 w 6128435"/>
              <a:gd name="connsiteY106" fmla="*/ 4585087 h 6858000"/>
              <a:gd name="connsiteX107" fmla="*/ 5998138 w 6128435"/>
              <a:gd name="connsiteY107" fmla="*/ 4697518 h 6858000"/>
              <a:gd name="connsiteX108" fmla="*/ 6013516 w 6128435"/>
              <a:gd name="connsiteY108" fmla="*/ 4786619 h 6858000"/>
              <a:gd name="connsiteX109" fmla="*/ 6025404 w 6128435"/>
              <a:gd name="connsiteY109" fmla="*/ 4858148 h 6858000"/>
              <a:gd name="connsiteX110" fmla="*/ 6007749 w 6128435"/>
              <a:gd name="connsiteY110" fmla="*/ 4964715 h 6858000"/>
              <a:gd name="connsiteX111" fmla="*/ 6005269 w 6128435"/>
              <a:gd name="connsiteY111" fmla="*/ 5150567 h 6858000"/>
              <a:gd name="connsiteX112" fmla="*/ 6001127 w 6128435"/>
              <a:gd name="connsiteY112" fmla="*/ 5164609 h 6858000"/>
              <a:gd name="connsiteX113" fmla="*/ 5996647 w 6128435"/>
              <a:gd name="connsiteY113" fmla="*/ 5185640 h 6858000"/>
              <a:gd name="connsiteX114" fmla="*/ 5998514 w 6128435"/>
              <a:gd name="connsiteY114" fmla="*/ 5189673 h 6858000"/>
              <a:gd name="connsiteX115" fmla="*/ 5995970 w 6128435"/>
              <a:gd name="connsiteY115" fmla="*/ 5221547 h 6858000"/>
              <a:gd name="connsiteX116" fmla="*/ 5997218 w 6128435"/>
              <a:gd name="connsiteY116" fmla="*/ 5222031 h 6858000"/>
              <a:gd name="connsiteX117" fmla="*/ 6002116 w 6128435"/>
              <a:gd name="connsiteY117" fmla="*/ 5231223 h 6858000"/>
              <a:gd name="connsiteX118" fmla="*/ 6008541 w 6128435"/>
              <a:gd name="connsiteY118" fmla="*/ 5248680 h 6858000"/>
              <a:gd name="connsiteX119" fmla="*/ 6039260 w 6128435"/>
              <a:gd name="connsiteY119" fmla="*/ 5289518 h 6858000"/>
              <a:gd name="connsiteX120" fmla="*/ 6036748 w 6128435"/>
              <a:gd name="connsiteY120" fmla="*/ 5322752 h 6858000"/>
              <a:gd name="connsiteX121" fmla="*/ 6036943 w 6128435"/>
              <a:gd name="connsiteY121" fmla="*/ 5329480 h 6858000"/>
              <a:gd name="connsiteX122" fmla="*/ 6037236 w 6128435"/>
              <a:gd name="connsiteY122" fmla="*/ 5329634 h 6858000"/>
              <a:gd name="connsiteX123" fmla="*/ 6038019 w 6128435"/>
              <a:gd name="connsiteY123" fmla="*/ 5336764 h 6858000"/>
              <a:gd name="connsiteX124" fmla="*/ 6037298 w 6128435"/>
              <a:gd name="connsiteY124" fmla="*/ 5341753 h 6858000"/>
              <a:gd name="connsiteX125" fmla="*/ 6037677 w 6128435"/>
              <a:gd name="connsiteY125" fmla="*/ 5354807 h 6858000"/>
              <a:gd name="connsiteX126" fmla="*/ 6039728 w 6128435"/>
              <a:gd name="connsiteY126" fmla="*/ 5359416 h 6858000"/>
              <a:gd name="connsiteX127" fmla="*/ 6043311 w 6128435"/>
              <a:gd name="connsiteY127" fmla="*/ 5361407 h 6858000"/>
              <a:gd name="connsiteX128" fmla="*/ 6042954 w 6128435"/>
              <a:gd name="connsiteY128" fmla="*/ 5362576 h 6858000"/>
              <a:gd name="connsiteX129" fmla="*/ 6053435 w 6128435"/>
              <a:gd name="connsiteY129" fmla="*/ 5387547 h 6858000"/>
              <a:gd name="connsiteX130" fmla="*/ 6065933 w 6128435"/>
              <a:gd name="connsiteY130" fmla="*/ 5443002 h 6858000"/>
              <a:gd name="connsiteX131" fmla="*/ 6068640 w 6128435"/>
              <a:gd name="connsiteY131" fmla="*/ 5474503 h 6858000"/>
              <a:gd name="connsiteX132" fmla="*/ 6080922 w 6128435"/>
              <a:gd name="connsiteY132" fmla="*/ 5561070 h 6858000"/>
              <a:gd name="connsiteX133" fmla="*/ 6096949 w 6128435"/>
              <a:gd name="connsiteY133" fmla="*/ 5648179 h 6858000"/>
              <a:gd name="connsiteX134" fmla="*/ 6125703 w 6128435"/>
              <a:gd name="connsiteY134" fmla="*/ 5692894 h 6858000"/>
              <a:gd name="connsiteX135" fmla="*/ 6126670 w 6128435"/>
              <a:gd name="connsiteY135" fmla="*/ 5697882 h 6858000"/>
              <a:gd name="connsiteX136" fmla="*/ 6124061 w 6128435"/>
              <a:gd name="connsiteY136" fmla="*/ 5710294 h 6858000"/>
              <a:gd name="connsiteX137" fmla="*/ 6122213 w 6128435"/>
              <a:gd name="connsiteY137" fmla="*/ 5714762 h 6858000"/>
              <a:gd name="connsiteX138" fmla="*/ 6121353 w 6128435"/>
              <a:gd name="connsiteY138" fmla="*/ 5721725 h 6858000"/>
              <a:gd name="connsiteX139" fmla="*/ 6121607 w 6128435"/>
              <a:gd name="connsiteY139" fmla="*/ 5721959 h 6858000"/>
              <a:gd name="connsiteX140" fmla="*/ 6120262 w 6128435"/>
              <a:gd name="connsiteY140" fmla="*/ 5728358 h 6858000"/>
              <a:gd name="connsiteX141" fmla="*/ 6110194 w 6128435"/>
              <a:gd name="connsiteY141" fmla="*/ 5758853 h 6858000"/>
              <a:gd name="connsiteX142" fmla="*/ 6127519 w 6128435"/>
              <a:gd name="connsiteY142" fmla="*/ 5865775 h 6858000"/>
              <a:gd name="connsiteX143" fmla="*/ 6128435 w 6128435"/>
              <a:gd name="connsiteY143" fmla="*/ 5870164 h 6858000"/>
              <a:gd name="connsiteX144" fmla="*/ 6119217 w 6128435"/>
              <a:gd name="connsiteY144" fmla="*/ 5888542 h 6858000"/>
              <a:gd name="connsiteX145" fmla="*/ 6115966 w 6128435"/>
              <a:gd name="connsiteY145" fmla="*/ 5898387 h 6858000"/>
              <a:gd name="connsiteX146" fmla="*/ 6111924 w 6128435"/>
              <a:gd name="connsiteY146" fmla="*/ 5900444 h 6858000"/>
              <a:gd name="connsiteX147" fmla="*/ 6108716 w 6128435"/>
              <a:gd name="connsiteY147" fmla="*/ 5915345 h 6858000"/>
              <a:gd name="connsiteX148" fmla="*/ 6109524 w 6128435"/>
              <a:gd name="connsiteY148" fmla="*/ 5917328 h 6858000"/>
              <a:gd name="connsiteX149" fmla="*/ 6102493 w 6128435"/>
              <a:gd name="connsiteY149" fmla="*/ 5928602 h 6858000"/>
              <a:gd name="connsiteX150" fmla="*/ 6056863 w 6128435"/>
              <a:gd name="connsiteY150" fmla="*/ 6000643 h 6858000"/>
              <a:gd name="connsiteX151" fmla="*/ 6045436 w 6128435"/>
              <a:gd name="connsiteY151" fmla="*/ 6124480 h 6858000"/>
              <a:gd name="connsiteX152" fmla="*/ 6030489 w 6128435"/>
              <a:gd name="connsiteY152" fmla="*/ 6317666 h 6858000"/>
              <a:gd name="connsiteX153" fmla="*/ 6007492 w 6128435"/>
              <a:gd name="connsiteY153" fmla="*/ 6440818 h 6858000"/>
              <a:gd name="connsiteX154" fmla="*/ 6009467 w 6128435"/>
              <a:gd name="connsiteY154" fmla="*/ 6487076 h 6858000"/>
              <a:gd name="connsiteX155" fmla="*/ 5995064 w 6128435"/>
              <a:gd name="connsiteY155" fmla="*/ 6540791 h 6858000"/>
              <a:gd name="connsiteX156" fmla="*/ 5996309 w 6128435"/>
              <a:gd name="connsiteY156" fmla="*/ 6543961 h 6858000"/>
              <a:gd name="connsiteX157" fmla="*/ 5996048 w 6128435"/>
              <a:gd name="connsiteY157" fmla="*/ 6555444 h 6858000"/>
              <a:gd name="connsiteX158" fmla="*/ 6002524 w 6128435"/>
              <a:gd name="connsiteY158" fmla="*/ 6560188 h 6858000"/>
              <a:gd name="connsiteX159" fmla="*/ 6006823 w 6128435"/>
              <a:gd name="connsiteY159" fmla="*/ 6578546 h 6858000"/>
              <a:gd name="connsiteX160" fmla="*/ 6004510 w 6128435"/>
              <a:gd name="connsiteY160" fmla="*/ 6599256 h 6858000"/>
              <a:gd name="connsiteX161" fmla="*/ 5986207 w 6128435"/>
              <a:gd name="connsiteY161" fmla="*/ 6695855 h 6858000"/>
              <a:gd name="connsiteX162" fmla="*/ 5979428 w 6128435"/>
              <a:gd name="connsiteY162" fmla="*/ 6754678 h 6858000"/>
              <a:gd name="connsiteX163" fmla="*/ 5983398 w 6128435"/>
              <a:gd name="connsiteY163" fmla="*/ 6778641 h 6858000"/>
              <a:gd name="connsiteX164" fmla="*/ 5984543 w 6128435"/>
              <a:gd name="connsiteY164" fmla="*/ 6811016 h 6858000"/>
              <a:gd name="connsiteX165" fmla="*/ 5981802 w 6128435"/>
              <a:gd name="connsiteY165" fmla="*/ 6838578 h 6858000"/>
              <a:gd name="connsiteX166" fmla="*/ 5979671 w 6128435"/>
              <a:gd name="connsiteY166" fmla="*/ 6858000 h 6858000"/>
              <a:gd name="connsiteX167" fmla="*/ 0 w 6128435"/>
              <a:gd name="connsiteY167" fmla="*/ 6858000 h 6858000"/>
              <a:gd name="connsiteX168" fmla="*/ 0 w 6128435"/>
              <a:gd name="connsiteY16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9051 w 6128435"/>
              <a:gd name="connsiteY13" fmla="*/ 782518 h 6858000"/>
              <a:gd name="connsiteX14" fmla="*/ 5210428 w 6128435"/>
              <a:gd name="connsiteY14" fmla="*/ 815772 h 6858000"/>
              <a:gd name="connsiteX15" fmla="*/ 5221088 w 6128435"/>
              <a:gd name="connsiteY15" fmla="*/ 860193 h 6858000"/>
              <a:gd name="connsiteX16" fmla="*/ 5227653 w 6128435"/>
              <a:gd name="connsiteY16" fmla="*/ 886709 h 6858000"/>
              <a:gd name="connsiteX17" fmla="*/ 5230806 w 6128435"/>
              <a:gd name="connsiteY17" fmla="*/ 961354 h 6858000"/>
              <a:gd name="connsiteX18" fmla="*/ 5201018 w 6128435"/>
              <a:gd name="connsiteY18" fmla="*/ 1095027 h 6858000"/>
              <a:gd name="connsiteX19" fmla="*/ 5202153 w 6128435"/>
              <a:gd name="connsiteY19" fmla="*/ 1133224 h 6858000"/>
              <a:gd name="connsiteX20" fmla="*/ 5207370 w 6128435"/>
              <a:gd name="connsiteY20" fmla="*/ 1138097 h 6858000"/>
              <a:gd name="connsiteX21" fmla="*/ 5189234 w 6128435"/>
              <a:gd name="connsiteY21" fmla="*/ 1193495 h 6858000"/>
              <a:gd name="connsiteX22" fmla="*/ 5202769 w 6128435"/>
              <a:gd name="connsiteY22" fmla="*/ 1269450 h 6858000"/>
              <a:gd name="connsiteX23" fmla="*/ 5225968 w 6128435"/>
              <a:gd name="connsiteY23" fmla="*/ 1357994 h 6858000"/>
              <a:gd name="connsiteX24" fmla="*/ 5233819 w 6128435"/>
              <a:gd name="connsiteY24" fmla="*/ 1380922 h 6858000"/>
              <a:gd name="connsiteX25" fmla="*/ 5237226 w 6128435"/>
              <a:gd name="connsiteY25" fmla="*/ 1441327 h 6858000"/>
              <a:gd name="connsiteX26" fmla="*/ 5244434 w 6128435"/>
              <a:gd name="connsiteY26" fmla="*/ 1580810 h 6858000"/>
              <a:gd name="connsiteX27" fmla="*/ 5251453 w 6128435"/>
              <a:gd name="connsiteY27" fmla="*/ 1583934 h 6858000"/>
              <a:gd name="connsiteX28" fmla="*/ 5253136 w 6128435"/>
              <a:gd name="connsiteY28" fmla="*/ 1595457 h 6858000"/>
              <a:gd name="connsiteX29" fmla="*/ 5254863 w 6128435"/>
              <a:gd name="connsiteY29" fmla="*/ 1598311 h 6858000"/>
              <a:gd name="connsiteX30" fmla="*/ 5263491 w 6128435"/>
              <a:gd name="connsiteY30" fmla="*/ 1642938 h 6858000"/>
              <a:gd name="connsiteX31" fmla="*/ 5261314 w 6128435"/>
              <a:gd name="connsiteY31" fmla="*/ 1689177 h 6858000"/>
              <a:gd name="connsiteX32" fmla="*/ 5259788 w 6128435"/>
              <a:gd name="connsiteY32" fmla="*/ 1768516 h 6858000"/>
              <a:gd name="connsiteX33" fmla="*/ 5255696 w 6128435"/>
              <a:gd name="connsiteY33" fmla="*/ 1953770 h 6858000"/>
              <a:gd name="connsiteX34" fmla="*/ 5252592 w 6128435"/>
              <a:gd name="connsiteY34" fmla="*/ 2092210 h 6858000"/>
              <a:gd name="connsiteX35" fmla="*/ 5264303 w 6128435"/>
              <a:gd name="connsiteY35" fmla="*/ 2225157 h 6858000"/>
              <a:gd name="connsiteX36" fmla="*/ 5254949 w 6128435"/>
              <a:gd name="connsiteY36" fmla="*/ 2236160 h 6858000"/>
              <a:gd name="connsiteX37" fmla="*/ 5250104 w 6128435"/>
              <a:gd name="connsiteY37" fmla="*/ 2249166 h 6858000"/>
              <a:gd name="connsiteX38" fmla="*/ 5251214 w 6128435"/>
              <a:gd name="connsiteY38" fmla="*/ 2250944 h 6858000"/>
              <a:gd name="connsiteX39" fmla="*/ 5250644 w 6128435"/>
              <a:gd name="connsiteY39" fmla="*/ 2266619 h 6858000"/>
              <a:gd name="connsiteX40" fmla="*/ 5247111 w 6128435"/>
              <a:gd name="connsiteY40" fmla="*/ 2269679 h 6858000"/>
              <a:gd name="connsiteX41" fmla="*/ 5279312 w 6128435"/>
              <a:gd name="connsiteY41" fmla="*/ 2302757 h 6858000"/>
              <a:gd name="connsiteX42" fmla="*/ 5293877 w 6128435"/>
              <a:gd name="connsiteY42" fmla="*/ 2368649 h 6858000"/>
              <a:gd name="connsiteX43" fmla="*/ 5311338 w 6128435"/>
              <a:gd name="connsiteY43" fmla="*/ 2404034 h 6858000"/>
              <a:gd name="connsiteX44" fmla="*/ 5338366 w 6128435"/>
              <a:gd name="connsiteY44" fmla="*/ 2465052 h 6858000"/>
              <a:gd name="connsiteX45" fmla="*/ 5371263 w 6128435"/>
              <a:gd name="connsiteY45" fmla="*/ 2586413 h 6858000"/>
              <a:gd name="connsiteX46" fmla="*/ 5407503 w 6128435"/>
              <a:gd name="connsiteY46" fmla="*/ 2786290 h 6858000"/>
              <a:gd name="connsiteX47" fmla="*/ 5407356 w 6128435"/>
              <a:gd name="connsiteY47" fmla="*/ 2787545 h 6858000"/>
              <a:gd name="connsiteX48" fmla="*/ 5411130 w 6128435"/>
              <a:gd name="connsiteY48" fmla="*/ 2788640 h 6858000"/>
              <a:gd name="connsiteX49" fmla="*/ 5416439 w 6128435"/>
              <a:gd name="connsiteY49" fmla="*/ 2805666 h 6858000"/>
              <a:gd name="connsiteX50" fmla="*/ 5416589 w 6128435"/>
              <a:gd name="connsiteY50" fmla="*/ 2810822 h 6858000"/>
              <a:gd name="connsiteX51" fmla="*/ 5418542 w 6128435"/>
              <a:gd name="connsiteY51" fmla="*/ 2817745 h 6858000"/>
              <a:gd name="connsiteX52" fmla="*/ 5418847 w 6128435"/>
              <a:gd name="connsiteY52" fmla="*/ 2817825 h 6858000"/>
              <a:gd name="connsiteX53" fmla="*/ 5457023 w 6128435"/>
              <a:gd name="connsiteY53" fmla="*/ 2858292 h 6858000"/>
              <a:gd name="connsiteX54" fmla="*/ 5479298 w 6128435"/>
              <a:gd name="connsiteY54" fmla="*/ 2947791 h 6858000"/>
              <a:gd name="connsiteX55" fmla="*/ 5481770 w 6128435"/>
              <a:gd name="connsiteY55" fmla="*/ 2951352 h 6858000"/>
              <a:gd name="connsiteX56" fmla="*/ 5482045 w 6128435"/>
              <a:gd name="connsiteY56" fmla="*/ 2984371 h 6858000"/>
              <a:gd name="connsiteX57" fmla="*/ 5482415 w 6128435"/>
              <a:gd name="connsiteY57" fmla="*/ 3004079 h 6858000"/>
              <a:gd name="connsiteX58" fmla="*/ 5483865 w 6128435"/>
              <a:gd name="connsiteY58" fmla="*/ 3005467 h 6858000"/>
              <a:gd name="connsiteX59" fmla="*/ 5482236 w 6128435"/>
              <a:gd name="connsiteY59" fmla="*/ 3019791 h 6858000"/>
              <a:gd name="connsiteX60" fmla="*/ 5481505 w 6128435"/>
              <a:gd name="connsiteY60" fmla="*/ 3095286 h 6858000"/>
              <a:gd name="connsiteX61" fmla="*/ 5477595 w 6128435"/>
              <a:gd name="connsiteY61" fmla="*/ 3250534 h 6858000"/>
              <a:gd name="connsiteX62" fmla="*/ 5532836 w 6128435"/>
              <a:gd name="connsiteY62" fmla="*/ 3353840 h 6858000"/>
              <a:gd name="connsiteX63" fmla="*/ 5561229 w 6128435"/>
              <a:gd name="connsiteY63" fmla="*/ 3395784 h 6858000"/>
              <a:gd name="connsiteX64" fmla="*/ 5589758 w 6128435"/>
              <a:gd name="connsiteY64" fmla="*/ 3506453 h 6858000"/>
              <a:gd name="connsiteX65" fmla="*/ 5596144 w 6128435"/>
              <a:gd name="connsiteY65" fmla="*/ 3534624 h 6858000"/>
              <a:gd name="connsiteX66" fmla="*/ 5597750 w 6128435"/>
              <a:gd name="connsiteY66" fmla="*/ 3534129 h 6858000"/>
              <a:gd name="connsiteX67" fmla="*/ 5599700 w 6128435"/>
              <a:gd name="connsiteY67" fmla="*/ 3547221 h 6858000"/>
              <a:gd name="connsiteX68" fmla="*/ 5615031 w 6128435"/>
              <a:gd name="connsiteY68" fmla="*/ 3557482 h 6858000"/>
              <a:gd name="connsiteX69" fmla="*/ 5618377 w 6128435"/>
              <a:gd name="connsiteY69" fmla="*/ 3588431 h 6858000"/>
              <a:gd name="connsiteX70" fmla="*/ 5612155 w 6128435"/>
              <a:gd name="connsiteY70" fmla="*/ 3589869 h 6858000"/>
              <a:gd name="connsiteX71" fmla="*/ 5620843 w 6128435"/>
              <a:gd name="connsiteY71" fmla="*/ 3606745 h 6858000"/>
              <a:gd name="connsiteX72" fmla="*/ 5655472 w 6128435"/>
              <a:gd name="connsiteY72" fmla="*/ 3678877 h 6858000"/>
              <a:gd name="connsiteX73" fmla="*/ 5680448 w 6128435"/>
              <a:gd name="connsiteY73" fmla="*/ 3717760 h 6858000"/>
              <a:gd name="connsiteX74" fmla="*/ 5683015 w 6128435"/>
              <a:gd name="connsiteY74" fmla="*/ 3762025 h 6858000"/>
              <a:gd name="connsiteX75" fmla="*/ 5696643 w 6128435"/>
              <a:gd name="connsiteY75" fmla="*/ 3773888 h 6858000"/>
              <a:gd name="connsiteX76" fmla="*/ 5699203 w 6128435"/>
              <a:gd name="connsiteY76" fmla="*/ 3775823 h 6858000"/>
              <a:gd name="connsiteX77" fmla="*/ 5704824 w 6128435"/>
              <a:gd name="connsiteY77" fmla="*/ 3785966 h 6858000"/>
              <a:gd name="connsiteX78" fmla="*/ 5712204 w 6128435"/>
              <a:gd name="connsiteY78" fmla="*/ 3785830 h 6858000"/>
              <a:gd name="connsiteX79" fmla="*/ 5724816 w 6128435"/>
              <a:gd name="connsiteY79" fmla="*/ 3798949 h 6858000"/>
              <a:gd name="connsiteX80" fmla="*/ 5733539 w 6128435"/>
              <a:gd name="connsiteY80" fmla="*/ 3818457 h 6858000"/>
              <a:gd name="connsiteX81" fmla="*/ 5768491 w 6128435"/>
              <a:gd name="connsiteY81" fmla="*/ 3914399 h 6858000"/>
              <a:gd name="connsiteX82" fmla="*/ 5793123 w 6128435"/>
              <a:gd name="connsiteY82" fmla="*/ 3969952 h 6858000"/>
              <a:gd name="connsiteX83" fmla="*/ 5808321 w 6128435"/>
              <a:gd name="connsiteY83" fmla="*/ 3988153 h 6858000"/>
              <a:gd name="connsiteX84" fmla="*/ 5825621 w 6128435"/>
              <a:gd name="connsiteY84" fmla="*/ 4015525 h 6858000"/>
              <a:gd name="connsiteX85" fmla="*/ 5860672 w 6128435"/>
              <a:gd name="connsiteY85" fmla="*/ 4061579 h 6858000"/>
              <a:gd name="connsiteX86" fmla="*/ 5872173 w 6128435"/>
              <a:gd name="connsiteY86" fmla="*/ 4088497 h 6858000"/>
              <a:gd name="connsiteX87" fmla="*/ 5883705 w 6128435"/>
              <a:gd name="connsiteY87" fmla="*/ 4101899 h 6858000"/>
              <a:gd name="connsiteX88" fmla="*/ 5885314 w 6128435"/>
              <a:gd name="connsiteY88" fmla="*/ 4108387 h 6858000"/>
              <a:gd name="connsiteX89" fmla="*/ 5894095 w 6128435"/>
              <a:gd name="connsiteY89" fmla="*/ 4128857 h 6858000"/>
              <a:gd name="connsiteX90" fmla="*/ 5898339 w 6128435"/>
              <a:gd name="connsiteY90" fmla="*/ 4140800 h 6858000"/>
              <a:gd name="connsiteX91" fmla="*/ 5899734 w 6128435"/>
              <a:gd name="connsiteY91" fmla="*/ 4145632 h 6858000"/>
              <a:gd name="connsiteX92" fmla="*/ 5903513 w 6128435"/>
              <a:gd name="connsiteY92" fmla="*/ 4187661 h 6858000"/>
              <a:gd name="connsiteX93" fmla="*/ 5917114 w 6128435"/>
              <a:gd name="connsiteY93" fmla="*/ 4213096 h 6858000"/>
              <a:gd name="connsiteX94" fmla="*/ 5921153 w 6128435"/>
              <a:gd name="connsiteY94" fmla="*/ 4236222 h 6858000"/>
              <a:gd name="connsiteX95" fmla="*/ 5924233 w 6128435"/>
              <a:gd name="connsiteY95" fmla="*/ 4242060 h 6858000"/>
              <a:gd name="connsiteX96" fmla="*/ 5928910 w 6128435"/>
              <a:gd name="connsiteY96" fmla="*/ 4300973 h 6858000"/>
              <a:gd name="connsiteX97" fmla="*/ 5939320 w 6128435"/>
              <a:gd name="connsiteY97" fmla="*/ 4340435 h 6858000"/>
              <a:gd name="connsiteX98" fmla="*/ 5946705 w 6128435"/>
              <a:gd name="connsiteY98" fmla="*/ 4428051 h 6858000"/>
              <a:gd name="connsiteX99" fmla="*/ 5949261 w 6128435"/>
              <a:gd name="connsiteY99" fmla="*/ 4449185 h 6858000"/>
              <a:gd name="connsiteX100" fmla="*/ 5957504 w 6128435"/>
              <a:gd name="connsiteY100" fmla="*/ 4465911 h 6858000"/>
              <a:gd name="connsiteX101" fmla="*/ 5964689 w 6128435"/>
              <a:gd name="connsiteY101" fmla="*/ 4468532 h 6858000"/>
              <a:gd name="connsiteX102" fmla="*/ 5967062 w 6128435"/>
              <a:gd name="connsiteY102" fmla="*/ 4479923 h 6858000"/>
              <a:gd name="connsiteX103" fmla="*/ 5968960 w 6128435"/>
              <a:gd name="connsiteY103" fmla="*/ 4482655 h 6858000"/>
              <a:gd name="connsiteX104" fmla="*/ 5978567 w 6128435"/>
              <a:gd name="connsiteY104" fmla="*/ 4498605 h 6858000"/>
              <a:gd name="connsiteX105" fmla="*/ 5980106 w 6128435"/>
              <a:gd name="connsiteY105" fmla="*/ 4585087 h 6858000"/>
              <a:gd name="connsiteX106" fmla="*/ 5998138 w 6128435"/>
              <a:gd name="connsiteY106" fmla="*/ 4697518 h 6858000"/>
              <a:gd name="connsiteX107" fmla="*/ 6013516 w 6128435"/>
              <a:gd name="connsiteY107" fmla="*/ 4786619 h 6858000"/>
              <a:gd name="connsiteX108" fmla="*/ 6025404 w 6128435"/>
              <a:gd name="connsiteY108" fmla="*/ 4858148 h 6858000"/>
              <a:gd name="connsiteX109" fmla="*/ 6007749 w 6128435"/>
              <a:gd name="connsiteY109" fmla="*/ 4964715 h 6858000"/>
              <a:gd name="connsiteX110" fmla="*/ 6005269 w 6128435"/>
              <a:gd name="connsiteY110" fmla="*/ 5150567 h 6858000"/>
              <a:gd name="connsiteX111" fmla="*/ 6001127 w 6128435"/>
              <a:gd name="connsiteY111" fmla="*/ 5164609 h 6858000"/>
              <a:gd name="connsiteX112" fmla="*/ 5996647 w 6128435"/>
              <a:gd name="connsiteY112" fmla="*/ 5185640 h 6858000"/>
              <a:gd name="connsiteX113" fmla="*/ 5998514 w 6128435"/>
              <a:gd name="connsiteY113" fmla="*/ 5189673 h 6858000"/>
              <a:gd name="connsiteX114" fmla="*/ 5995970 w 6128435"/>
              <a:gd name="connsiteY114" fmla="*/ 5221547 h 6858000"/>
              <a:gd name="connsiteX115" fmla="*/ 5997218 w 6128435"/>
              <a:gd name="connsiteY115" fmla="*/ 5222031 h 6858000"/>
              <a:gd name="connsiteX116" fmla="*/ 6002116 w 6128435"/>
              <a:gd name="connsiteY116" fmla="*/ 5231223 h 6858000"/>
              <a:gd name="connsiteX117" fmla="*/ 6008541 w 6128435"/>
              <a:gd name="connsiteY117" fmla="*/ 5248680 h 6858000"/>
              <a:gd name="connsiteX118" fmla="*/ 6039260 w 6128435"/>
              <a:gd name="connsiteY118" fmla="*/ 5289518 h 6858000"/>
              <a:gd name="connsiteX119" fmla="*/ 6036748 w 6128435"/>
              <a:gd name="connsiteY119" fmla="*/ 5322752 h 6858000"/>
              <a:gd name="connsiteX120" fmla="*/ 6036943 w 6128435"/>
              <a:gd name="connsiteY120" fmla="*/ 5329480 h 6858000"/>
              <a:gd name="connsiteX121" fmla="*/ 6037236 w 6128435"/>
              <a:gd name="connsiteY121" fmla="*/ 5329634 h 6858000"/>
              <a:gd name="connsiteX122" fmla="*/ 6038019 w 6128435"/>
              <a:gd name="connsiteY122" fmla="*/ 5336764 h 6858000"/>
              <a:gd name="connsiteX123" fmla="*/ 6037298 w 6128435"/>
              <a:gd name="connsiteY123" fmla="*/ 5341753 h 6858000"/>
              <a:gd name="connsiteX124" fmla="*/ 6037677 w 6128435"/>
              <a:gd name="connsiteY124" fmla="*/ 5354807 h 6858000"/>
              <a:gd name="connsiteX125" fmla="*/ 6039728 w 6128435"/>
              <a:gd name="connsiteY125" fmla="*/ 5359416 h 6858000"/>
              <a:gd name="connsiteX126" fmla="*/ 6043311 w 6128435"/>
              <a:gd name="connsiteY126" fmla="*/ 5361407 h 6858000"/>
              <a:gd name="connsiteX127" fmla="*/ 6042954 w 6128435"/>
              <a:gd name="connsiteY127" fmla="*/ 5362576 h 6858000"/>
              <a:gd name="connsiteX128" fmla="*/ 6053435 w 6128435"/>
              <a:gd name="connsiteY128" fmla="*/ 5387547 h 6858000"/>
              <a:gd name="connsiteX129" fmla="*/ 6065933 w 6128435"/>
              <a:gd name="connsiteY129" fmla="*/ 5443002 h 6858000"/>
              <a:gd name="connsiteX130" fmla="*/ 6068640 w 6128435"/>
              <a:gd name="connsiteY130" fmla="*/ 5474503 h 6858000"/>
              <a:gd name="connsiteX131" fmla="*/ 6080922 w 6128435"/>
              <a:gd name="connsiteY131" fmla="*/ 5561070 h 6858000"/>
              <a:gd name="connsiteX132" fmla="*/ 6096949 w 6128435"/>
              <a:gd name="connsiteY132" fmla="*/ 5648179 h 6858000"/>
              <a:gd name="connsiteX133" fmla="*/ 6125703 w 6128435"/>
              <a:gd name="connsiteY133" fmla="*/ 5692894 h 6858000"/>
              <a:gd name="connsiteX134" fmla="*/ 6126670 w 6128435"/>
              <a:gd name="connsiteY134" fmla="*/ 5697882 h 6858000"/>
              <a:gd name="connsiteX135" fmla="*/ 6124061 w 6128435"/>
              <a:gd name="connsiteY135" fmla="*/ 5710294 h 6858000"/>
              <a:gd name="connsiteX136" fmla="*/ 6122213 w 6128435"/>
              <a:gd name="connsiteY136" fmla="*/ 5714762 h 6858000"/>
              <a:gd name="connsiteX137" fmla="*/ 6121353 w 6128435"/>
              <a:gd name="connsiteY137" fmla="*/ 5721725 h 6858000"/>
              <a:gd name="connsiteX138" fmla="*/ 6121607 w 6128435"/>
              <a:gd name="connsiteY138" fmla="*/ 5721959 h 6858000"/>
              <a:gd name="connsiteX139" fmla="*/ 6120262 w 6128435"/>
              <a:gd name="connsiteY139" fmla="*/ 5728358 h 6858000"/>
              <a:gd name="connsiteX140" fmla="*/ 6110194 w 6128435"/>
              <a:gd name="connsiteY140" fmla="*/ 5758853 h 6858000"/>
              <a:gd name="connsiteX141" fmla="*/ 6127519 w 6128435"/>
              <a:gd name="connsiteY141" fmla="*/ 5865775 h 6858000"/>
              <a:gd name="connsiteX142" fmla="*/ 6128435 w 6128435"/>
              <a:gd name="connsiteY142" fmla="*/ 5870164 h 6858000"/>
              <a:gd name="connsiteX143" fmla="*/ 6119217 w 6128435"/>
              <a:gd name="connsiteY143" fmla="*/ 5888542 h 6858000"/>
              <a:gd name="connsiteX144" fmla="*/ 6115966 w 6128435"/>
              <a:gd name="connsiteY144" fmla="*/ 5898387 h 6858000"/>
              <a:gd name="connsiteX145" fmla="*/ 6111924 w 6128435"/>
              <a:gd name="connsiteY145" fmla="*/ 5900444 h 6858000"/>
              <a:gd name="connsiteX146" fmla="*/ 6108716 w 6128435"/>
              <a:gd name="connsiteY146" fmla="*/ 5915345 h 6858000"/>
              <a:gd name="connsiteX147" fmla="*/ 6109524 w 6128435"/>
              <a:gd name="connsiteY147" fmla="*/ 5917328 h 6858000"/>
              <a:gd name="connsiteX148" fmla="*/ 6102493 w 6128435"/>
              <a:gd name="connsiteY148" fmla="*/ 5928602 h 6858000"/>
              <a:gd name="connsiteX149" fmla="*/ 6056863 w 6128435"/>
              <a:gd name="connsiteY149" fmla="*/ 6000643 h 6858000"/>
              <a:gd name="connsiteX150" fmla="*/ 6045436 w 6128435"/>
              <a:gd name="connsiteY150" fmla="*/ 6124480 h 6858000"/>
              <a:gd name="connsiteX151" fmla="*/ 6030489 w 6128435"/>
              <a:gd name="connsiteY151" fmla="*/ 6317666 h 6858000"/>
              <a:gd name="connsiteX152" fmla="*/ 6007492 w 6128435"/>
              <a:gd name="connsiteY152" fmla="*/ 6440818 h 6858000"/>
              <a:gd name="connsiteX153" fmla="*/ 6009467 w 6128435"/>
              <a:gd name="connsiteY153" fmla="*/ 6487076 h 6858000"/>
              <a:gd name="connsiteX154" fmla="*/ 5995064 w 6128435"/>
              <a:gd name="connsiteY154" fmla="*/ 6540791 h 6858000"/>
              <a:gd name="connsiteX155" fmla="*/ 5996309 w 6128435"/>
              <a:gd name="connsiteY155" fmla="*/ 6543961 h 6858000"/>
              <a:gd name="connsiteX156" fmla="*/ 5996048 w 6128435"/>
              <a:gd name="connsiteY156" fmla="*/ 6555444 h 6858000"/>
              <a:gd name="connsiteX157" fmla="*/ 6002524 w 6128435"/>
              <a:gd name="connsiteY157" fmla="*/ 6560188 h 6858000"/>
              <a:gd name="connsiteX158" fmla="*/ 6006823 w 6128435"/>
              <a:gd name="connsiteY158" fmla="*/ 6578546 h 6858000"/>
              <a:gd name="connsiteX159" fmla="*/ 6004510 w 6128435"/>
              <a:gd name="connsiteY159" fmla="*/ 6599256 h 6858000"/>
              <a:gd name="connsiteX160" fmla="*/ 5986207 w 6128435"/>
              <a:gd name="connsiteY160" fmla="*/ 6695855 h 6858000"/>
              <a:gd name="connsiteX161" fmla="*/ 5979428 w 6128435"/>
              <a:gd name="connsiteY161" fmla="*/ 6754678 h 6858000"/>
              <a:gd name="connsiteX162" fmla="*/ 5983398 w 6128435"/>
              <a:gd name="connsiteY162" fmla="*/ 6778641 h 6858000"/>
              <a:gd name="connsiteX163" fmla="*/ 5984543 w 6128435"/>
              <a:gd name="connsiteY163" fmla="*/ 6811016 h 6858000"/>
              <a:gd name="connsiteX164" fmla="*/ 5981802 w 6128435"/>
              <a:gd name="connsiteY164" fmla="*/ 6838578 h 6858000"/>
              <a:gd name="connsiteX165" fmla="*/ 5979671 w 6128435"/>
              <a:gd name="connsiteY165" fmla="*/ 6858000 h 6858000"/>
              <a:gd name="connsiteX166" fmla="*/ 0 w 6128435"/>
              <a:gd name="connsiteY166" fmla="*/ 6858000 h 6858000"/>
              <a:gd name="connsiteX167" fmla="*/ 0 w 6128435"/>
              <a:gd name="connsiteY16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27653 w 6128435"/>
              <a:gd name="connsiteY15" fmla="*/ 886709 h 6858000"/>
              <a:gd name="connsiteX16" fmla="*/ 5230806 w 6128435"/>
              <a:gd name="connsiteY16" fmla="*/ 961354 h 6858000"/>
              <a:gd name="connsiteX17" fmla="*/ 5201018 w 6128435"/>
              <a:gd name="connsiteY17" fmla="*/ 1095027 h 6858000"/>
              <a:gd name="connsiteX18" fmla="*/ 5202153 w 6128435"/>
              <a:gd name="connsiteY18" fmla="*/ 1133224 h 6858000"/>
              <a:gd name="connsiteX19" fmla="*/ 5207370 w 6128435"/>
              <a:gd name="connsiteY19" fmla="*/ 1138097 h 6858000"/>
              <a:gd name="connsiteX20" fmla="*/ 5189234 w 6128435"/>
              <a:gd name="connsiteY20" fmla="*/ 1193495 h 6858000"/>
              <a:gd name="connsiteX21" fmla="*/ 5202769 w 6128435"/>
              <a:gd name="connsiteY21" fmla="*/ 1269450 h 6858000"/>
              <a:gd name="connsiteX22" fmla="*/ 5225968 w 6128435"/>
              <a:gd name="connsiteY22" fmla="*/ 1357994 h 6858000"/>
              <a:gd name="connsiteX23" fmla="*/ 5233819 w 6128435"/>
              <a:gd name="connsiteY23" fmla="*/ 1380922 h 6858000"/>
              <a:gd name="connsiteX24" fmla="*/ 5237226 w 6128435"/>
              <a:gd name="connsiteY24" fmla="*/ 1441327 h 6858000"/>
              <a:gd name="connsiteX25" fmla="*/ 5244434 w 6128435"/>
              <a:gd name="connsiteY25" fmla="*/ 1580810 h 6858000"/>
              <a:gd name="connsiteX26" fmla="*/ 5251453 w 6128435"/>
              <a:gd name="connsiteY26" fmla="*/ 1583934 h 6858000"/>
              <a:gd name="connsiteX27" fmla="*/ 5253136 w 6128435"/>
              <a:gd name="connsiteY27" fmla="*/ 1595457 h 6858000"/>
              <a:gd name="connsiteX28" fmla="*/ 5254863 w 6128435"/>
              <a:gd name="connsiteY28" fmla="*/ 1598311 h 6858000"/>
              <a:gd name="connsiteX29" fmla="*/ 5263491 w 6128435"/>
              <a:gd name="connsiteY29" fmla="*/ 1642938 h 6858000"/>
              <a:gd name="connsiteX30" fmla="*/ 5261314 w 6128435"/>
              <a:gd name="connsiteY30" fmla="*/ 1689177 h 6858000"/>
              <a:gd name="connsiteX31" fmla="*/ 5259788 w 6128435"/>
              <a:gd name="connsiteY31" fmla="*/ 1768516 h 6858000"/>
              <a:gd name="connsiteX32" fmla="*/ 5255696 w 6128435"/>
              <a:gd name="connsiteY32" fmla="*/ 1953770 h 6858000"/>
              <a:gd name="connsiteX33" fmla="*/ 5252592 w 6128435"/>
              <a:gd name="connsiteY33" fmla="*/ 2092210 h 6858000"/>
              <a:gd name="connsiteX34" fmla="*/ 5264303 w 6128435"/>
              <a:gd name="connsiteY34" fmla="*/ 2225157 h 6858000"/>
              <a:gd name="connsiteX35" fmla="*/ 5254949 w 6128435"/>
              <a:gd name="connsiteY35" fmla="*/ 2236160 h 6858000"/>
              <a:gd name="connsiteX36" fmla="*/ 5250104 w 6128435"/>
              <a:gd name="connsiteY36" fmla="*/ 2249166 h 6858000"/>
              <a:gd name="connsiteX37" fmla="*/ 5251214 w 6128435"/>
              <a:gd name="connsiteY37" fmla="*/ 2250944 h 6858000"/>
              <a:gd name="connsiteX38" fmla="*/ 5250644 w 6128435"/>
              <a:gd name="connsiteY38" fmla="*/ 2266619 h 6858000"/>
              <a:gd name="connsiteX39" fmla="*/ 5247111 w 6128435"/>
              <a:gd name="connsiteY39" fmla="*/ 2269679 h 6858000"/>
              <a:gd name="connsiteX40" fmla="*/ 5279312 w 6128435"/>
              <a:gd name="connsiteY40" fmla="*/ 2302757 h 6858000"/>
              <a:gd name="connsiteX41" fmla="*/ 5293877 w 6128435"/>
              <a:gd name="connsiteY41" fmla="*/ 2368649 h 6858000"/>
              <a:gd name="connsiteX42" fmla="*/ 5311338 w 6128435"/>
              <a:gd name="connsiteY42" fmla="*/ 2404034 h 6858000"/>
              <a:gd name="connsiteX43" fmla="*/ 5338366 w 6128435"/>
              <a:gd name="connsiteY43" fmla="*/ 2465052 h 6858000"/>
              <a:gd name="connsiteX44" fmla="*/ 5371263 w 6128435"/>
              <a:gd name="connsiteY44" fmla="*/ 2586413 h 6858000"/>
              <a:gd name="connsiteX45" fmla="*/ 5407503 w 6128435"/>
              <a:gd name="connsiteY45" fmla="*/ 2786290 h 6858000"/>
              <a:gd name="connsiteX46" fmla="*/ 5407356 w 6128435"/>
              <a:gd name="connsiteY46" fmla="*/ 2787545 h 6858000"/>
              <a:gd name="connsiteX47" fmla="*/ 5411130 w 6128435"/>
              <a:gd name="connsiteY47" fmla="*/ 2788640 h 6858000"/>
              <a:gd name="connsiteX48" fmla="*/ 5416439 w 6128435"/>
              <a:gd name="connsiteY48" fmla="*/ 2805666 h 6858000"/>
              <a:gd name="connsiteX49" fmla="*/ 5416589 w 6128435"/>
              <a:gd name="connsiteY49" fmla="*/ 2810822 h 6858000"/>
              <a:gd name="connsiteX50" fmla="*/ 5418542 w 6128435"/>
              <a:gd name="connsiteY50" fmla="*/ 2817745 h 6858000"/>
              <a:gd name="connsiteX51" fmla="*/ 5418847 w 6128435"/>
              <a:gd name="connsiteY51" fmla="*/ 2817825 h 6858000"/>
              <a:gd name="connsiteX52" fmla="*/ 5457023 w 6128435"/>
              <a:gd name="connsiteY52" fmla="*/ 2858292 h 6858000"/>
              <a:gd name="connsiteX53" fmla="*/ 5479298 w 6128435"/>
              <a:gd name="connsiteY53" fmla="*/ 2947791 h 6858000"/>
              <a:gd name="connsiteX54" fmla="*/ 5481770 w 6128435"/>
              <a:gd name="connsiteY54" fmla="*/ 2951352 h 6858000"/>
              <a:gd name="connsiteX55" fmla="*/ 5482045 w 6128435"/>
              <a:gd name="connsiteY55" fmla="*/ 2984371 h 6858000"/>
              <a:gd name="connsiteX56" fmla="*/ 5482415 w 6128435"/>
              <a:gd name="connsiteY56" fmla="*/ 3004079 h 6858000"/>
              <a:gd name="connsiteX57" fmla="*/ 5483865 w 6128435"/>
              <a:gd name="connsiteY57" fmla="*/ 3005467 h 6858000"/>
              <a:gd name="connsiteX58" fmla="*/ 5482236 w 6128435"/>
              <a:gd name="connsiteY58" fmla="*/ 3019791 h 6858000"/>
              <a:gd name="connsiteX59" fmla="*/ 5481505 w 6128435"/>
              <a:gd name="connsiteY59" fmla="*/ 3095286 h 6858000"/>
              <a:gd name="connsiteX60" fmla="*/ 5477595 w 6128435"/>
              <a:gd name="connsiteY60" fmla="*/ 3250534 h 6858000"/>
              <a:gd name="connsiteX61" fmla="*/ 5532836 w 6128435"/>
              <a:gd name="connsiteY61" fmla="*/ 3353840 h 6858000"/>
              <a:gd name="connsiteX62" fmla="*/ 5561229 w 6128435"/>
              <a:gd name="connsiteY62" fmla="*/ 3395784 h 6858000"/>
              <a:gd name="connsiteX63" fmla="*/ 5589758 w 6128435"/>
              <a:gd name="connsiteY63" fmla="*/ 3506453 h 6858000"/>
              <a:gd name="connsiteX64" fmla="*/ 5596144 w 6128435"/>
              <a:gd name="connsiteY64" fmla="*/ 3534624 h 6858000"/>
              <a:gd name="connsiteX65" fmla="*/ 5597750 w 6128435"/>
              <a:gd name="connsiteY65" fmla="*/ 3534129 h 6858000"/>
              <a:gd name="connsiteX66" fmla="*/ 5599700 w 6128435"/>
              <a:gd name="connsiteY66" fmla="*/ 3547221 h 6858000"/>
              <a:gd name="connsiteX67" fmla="*/ 5615031 w 6128435"/>
              <a:gd name="connsiteY67" fmla="*/ 3557482 h 6858000"/>
              <a:gd name="connsiteX68" fmla="*/ 5618377 w 6128435"/>
              <a:gd name="connsiteY68" fmla="*/ 3588431 h 6858000"/>
              <a:gd name="connsiteX69" fmla="*/ 5612155 w 6128435"/>
              <a:gd name="connsiteY69" fmla="*/ 3589869 h 6858000"/>
              <a:gd name="connsiteX70" fmla="*/ 5620843 w 6128435"/>
              <a:gd name="connsiteY70" fmla="*/ 3606745 h 6858000"/>
              <a:gd name="connsiteX71" fmla="*/ 5655472 w 6128435"/>
              <a:gd name="connsiteY71" fmla="*/ 3678877 h 6858000"/>
              <a:gd name="connsiteX72" fmla="*/ 5680448 w 6128435"/>
              <a:gd name="connsiteY72" fmla="*/ 3717760 h 6858000"/>
              <a:gd name="connsiteX73" fmla="*/ 5683015 w 6128435"/>
              <a:gd name="connsiteY73" fmla="*/ 3762025 h 6858000"/>
              <a:gd name="connsiteX74" fmla="*/ 5696643 w 6128435"/>
              <a:gd name="connsiteY74" fmla="*/ 3773888 h 6858000"/>
              <a:gd name="connsiteX75" fmla="*/ 5699203 w 6128435"/>
              <a:gd name="connsiteY75" fmla="*/ 3775823 h 6858000"/>
              <a:gd name="connsiteX76" fmla="*/ 5704824 w 6128435"/>
              <a:gd name="connsiteY76" fmla="*/ 3785966 h 6858000"/>
              <a:gd name="connsiteX77" fmla="*/ 5712204 w 6128435"/>
              <a:gd name="connsiteY77" fmla="*/ 3785830 h 6858000"/>
              <a:gd name="connsiteX78" fmla="*/ 5724816 w 6128435"/>
              <a:gd name="connsiteY78" fmla="*/ 3798949 h 6858000"/>
              <a:gd name="connsiteX79" fmla="*/ 5733539 w 6128435"/>
              <a:gd name="connsiteY79" fmla="*/ 3818457 h 6858000"/>
              <a:gd name="connsiteX80" fmla="*/ 5768491 w 6128435"/>
              <a:gd name="connsiteY80" fmla="*/ 3914399 h 6858000"/>
              <a:gd name="connsiteX81" fmla="*/ 5793123 w 6128435"/>
              <a:gd name="connsiteY81" fmla="*/ 3969952 h 6858000"/>
              <a:gd name="connsiteX82" fmla="*/ 5808321 w 6128435"/>
              <a:gd name="connsiteY82" fmla="*/ 3988153 h 6858000"/>
              <a:gd name="connsiteX83" fmla="*/ 5825621 w 6128435"/>
              <a:gd name="connsiteY83" fmla="*/ 4015525 h 6858000"/>
              <a:gd name="connsiteX84" fmla="*/ 5860672 w 6128435"/>
              <a:gd name="connsiteY84" fmla="*/ 4061579 h 6858000"/>
              <a:gd name="connsiteX85" fmla="*/ 5872173 w 6128435"/>
              <a:gd name="connsiteY85" fmla="*/ 4088497 h 6858000"/>
              <a:gd name="connsiteX86" fmla="*/ 5883705 w 6128435"/>
              <a:gd name="connsiteY86" fmla="*/ 4101899 h 6858000"/>
              <a:gd name="connsiteX87" fmla="*/ 5885314 w 6128435"/>
              <a:gd name="connsiteY87" fmla="*/ 4108387 h 6858000"/>
              <a:gd name="connsiteX88" fmla="*/ 5894095 w 6128435"/>
              <a:gd name="connsiteY88" fmla="*/ 4128857 h 6858000"/>
              <a:gd name="connsiteX89" fmla="*/ 5898339 w 6128435"/>
              <a:gd name="connsiteY89" fmla="*/ 4140800 h 6858000"/>
              <a:gd name="connsiteX90" fmla="*/ 5899734 w 6128435"/>
              <a:gd name="connsiteY90" fmla="*/ 4145632 h 6858000"/>
              <a:gd name="connsiteX91" fmla="*/ 5903513 w 6128435"/>
              <a:gd name="connsiteY91" fmla="*/ 4187661 h 6858000"/>
              <a:gd name="connsiteX92" fmla="*/ 5917114 w 6128435"/>
              <a:gd name="connsiteY92" fmla="*/ 4213096 h 6858000"/>
              <a:gd name="connsiteX93" fmla="*/ 5921153 w 6128435"/>
              <a:gd name="connsiteY93" fmla="*/ 4236222 h 6858000"/>
              <a:gd name="connsiteX94" fmla="*/ 5924233 w 6128435"/>
              <a:gd name="connsiteY94" fmla="*/ 4242060 h 6858000"/>
              <a:gd name="connsiteX95" fmla="*/ 5928910 w 6128435"/>
              <a:gd name="connsiteY95" fmla="*/ 4300973 h 6858000"/>
              <a:gd name="connsiteX96" fmla="*/ 5939320 w 6128435"/>
              <a:gd name="connsiteY96" fmla="*/ 4340435 h 6858000"/>
              <a:gd name="connsiteX97" fmla="*/ 5946705 w 6128435"/>
              <a:gd name="connsiteY97" fmla="*/ 4428051 h 6858000"/>
              <a:gd name="connsiteX98" fmla="*/ 5949261 w 6128435"/>
              <a:gd name="connsiteY98" fmla="*/ 4449185 h 6858000"/>
              <a:gd name="connsiteX99" fmla="*/ 5957504 w 6128435"/>
              <a:gd name="connsiteY99" fmla="*/ 4465911 h 6858000"/>
              <a:gd name="connsiteX100" fmla="*/ 5964689 w 6128435"/>
              <a:gd name="connsiteY100" fmla="*/ 4468532 h 6858000"/>
              <a:gd name="connsiteX101" fmla="*/ 5967062 w 6128435"/>
              <a:gd name="connsiteY101" fmla="*/ 4479923 h 6858000"/>
              <a:gd name="connsiteX102" fmla="*/ 5968960 w 6128435"/>
              <a:gd name="connsiteY102" fmla="*/ 4482655 h 6858000"/>
              <a:gd name="connsiteX103" fmla="*/ 5978567 w 6128435"/>
              <a:gd name="connsiteY103" fmla="*/ 4498605 h 6858000"/>
              <a:gd name="connsiteX104" fmla="*/ 5980106 w 6128435"/>
              <a:gd name="connsiteY104" fmla="*/ 4585087 h 6858000"/>
              <a:gd name="connsiteX105" fmla="*/ 5998138 w 6128435"/>
              <a:gd name="connsiteY105" fmla="*/ 4697518 h 6858000"/>
              <a:gd name="connsiteX106" fmla="*/ 6013516 w 6128435"/>
              <a:gd name="connsiteY106" fmla="*/ 4786619 h 6858000"/>
              <a:gd name="connsiteX107" fmla="*/ 6025404 w 6128435"/>
              <a:gd name="connsiteY107" fmla="*/ 4858148 h 6858000"/>
              <a:gd name="connsiteX108" fmla="*/ 6007749 w 6128435"/>
              <a:gd name="connsiteY108" fmla="*/ 4964715 h 6858000"/>
              <a:gd name="connsiteX109" fmla="*/ 6005269 w 6128435"/>
              <a:gd name="connsiteY109" fmla="*/ 5150567 h 6858000"/>
              <a:gd name="connsiteX110" fmla="*/ 6001127 w 6128435"/>
              <a:gd name="connsiteY110" fmla="*/ 5164609 h 6858000"/>
              <a:gd name="connsiteX111" fmla="*/ 5996647 w 6128435"/>
              <a:gd name="connsiteY111" fmla="*/ 5185640 h 6858000"/>
              <a:gd name="connsiteX112" fmla="*/ 5998514 w 6128435"/>
              <a:gd name="connsiteY112" fmla="*/ 5189673 h 6858000"/>
              <a:gd name="connsiteX113" fmla="*/ 5995970 w 6128435"/>
              <a:gd name="connsiteY113" fmla="*/ 5221547 h 6858000"/>
              <a:gd name="connsiteX114" fmla="*/ 5997218 w 6128435"/>
              <a:gd name="connsiteY114" fmla="*/ 5222031 h 6858000"/>
              <a:gd name="connsiteX115" fmla="*/ 6002116 w 6128435"/>
              <a:gd name="connsiteY115" fmla="*/ 5231223 h 6858000"/>
              <a:gd name="connsiteX116" fmla="*/ 6008541 w 6128435"/>
              <a:gd name="connsiteY116" fmla="*/ 5248680 h 6858000"/>
              <a:gd name="connsiteX117" fmla="*/ 6039260 w 6128435"/>
              <a:gd name="connsiteY117" fmla="*/ 5289518 h 6858000"/>
              <a:gd name="connsiteX118" fmla="*/ 6036748 w 6128435"/>
              <a:gd name="connsiteY118" fmla="*/ 5322752 h 6858000"/>
              <a:gd name="connsiteX119" fmla="*/ 6036943 w 6128435"/>
              <a:gd name="connsiteY119" fmla="*/ 5329480 h 6858000"/>
              <a:gd name="connsiteX120" fmla="*/ 6037236 w 6128435"/>
              <a:gd name="connsiteY120" fmla="*/ 5329634 h 6858000"/>
              <a:gd name="connsiteX121" fmla="*/ 6038019 w 6128435"/>
              <a:gd name="connsiteY121" fmla="*/ 5336764 h 6858000"/>
              <a:gd name="connsiteX122" fmla="*/ 6037298 w 6128435"/>
              <a:gd name="connsiteY122" fmla="*/ 5341753 h 6858000"/>
              <a:gd name="connsiteX123" fmla="*/ 6037677 w 6128435"/>
              <a:gd name="connsiteY123" fmla="*/ 5354807 h 6858000"/>
              <a:gd name="connsiteX124" fmla="*/ 6039728 w 6128435"/>
              <a:gd name="connsiteY124" fmla="*/ 5359416 h 6858000"/>
              <a:gd name="connsiteX125" fmla="*/ 6043311 w 6128435"/>
              <a:gd name="connsiteY125" fmla="*/ 5361407 h 6858000"/>
              <a:gd name="connsiteX126" fmla="*/ 6042954 w 6128435"/>
              <a:gd name="connsiteY126" fmla="*/ 5362576 h 6858000"/>
              <a:gd name="connsiteX127" fmla="*/ 6053435 w 6128435"/>
              <a:gd name="connsiteY127" fmla="*/ 5387547 h 6858000"/>
              <a:gd name="connsiteX128" fmla="*/ 6065933 w 6128435"/>
              <a:gd name="connsiteY128" fmla="*/ 5443002 h 6858000"/>
              <a:gd name="connsiteX129" fmla="*/ 6068640 w 6128435"/>
              <a:gd name="connsiteY129" fmla="*/ 5474503 h 6858000"/>
              <a:gd name="connsiteX130" fmla="*/ 6080922 w 6128435"/>
              <a:gd name="connsiteY130" fmla="*/ 5561070 h 6858000"/>
              <a:gd name="connsiteX131" fmla="*/ 6096949 w 6128435"/>
              <a:gd name="connsiteY131" fmla="*/ 5648179 h 6858000"/>
              <a:gd name="connsiteX132" fmla="*/ 6125703 w 6128435"/>
              <a:gd name="connsiteY132" fmla="*/ 5692894 h 6858000"/>
              <a:gd name="connsiteX133" fmla="*/ 6126670 w 6128435"/>
              <a:gd name="connsiteY133" fmla="*/ 5697882 h 6858000"/>
              <a:gd name="connsiteX134" fmla="*/ 6124061 w 6128435"/>
              <a:gd name="connsiteY134" fmla="*/ 5710294 h 6858000"/>
              <a:gd name="connsiteX135" fmla="*/ 6122213 w 6128435"/>
              <a:gd name="connsiteY135" fmla="*/ 5714762 h 6858000"/>
              <a:gd name="connsiteX136" fmla="*/ 6121353 w 6128435"/>
              <a:gd name="connsiteY136" fmla="*/ 5721725 h 6858000"/>
              <a:gd name="connsiteX137" fmla="*/ 6121607 w 6128435"/>
              <a:gd name="connsiteY137" fmla="*/ 5721959 h 6858000"/>
              <a:gd name="connsiteX138" fmla="*/ 6120262 w 6128435"/>
              <a:gd name="connsiteY138" fmla="*/ 5728358 h 6858000"/>
              <a:gd name="connsiteX139" fmla="*/ 6110194 w 6128435"/>
              <a:gd name="connsiteY139" fmla="*/ 5758853 h 6858000"/>
              <a:gd name="connsiteX140" fmla="*/ 6127519 w 6128435"/>
              <a:gd name="connsiteY140" fmla="*/ 5865775 h 6858000"/>
              <a:gd name="connsiteX141" fmla="*/ 6128435 w 6128435"/>
              <a:gd name="connsiteY141" fmla="*/ 5870164 h 6858000"/>
              <a:gd name="connsiteX142" fmla="*/ 6119217 w 6128435"/>
              <a:gd name="connsiteY142" fmla="*/ 5888542 h 6858000"/>
              <a:gd name="connsiteX143" fmla="*/ 6115966 w 6128435"/>
              <a:gd name="connsiteY143" fmla="*/ 5898387 h 6858000"/>
              <a:gd name="connsiteX144" fmla="*/ 6111924 w 6128435"/>
              <a:gd name="connsiteY144" fmla="*/ 5900444 h 6858000"/>
              <a:gd name="connsiteX145" fmla="*/ 6108716 w 6128435"/>
              <a:gd name="connsiteY145" fmla="*/ 5915345 h 6858000"/>
              <a:gd name="connsiteX146" fmla="*/ 6109524 w 6128435"/>
              <a:gd name="connsiteY146" fmla="*/ 5917328 h 6858000"/>
              <a:gd name="connsiteX147" fmla="*/ 6102493 w 6128435"/>
              <a:gd name="connsiteY147" fmla="*/ 5928602 h 6858000"/>
              <a:gd name="connsiteX148" fmla="*/ 6056863 w 6128435"/>
              <a:gd name="connsiteY148" fmla="*/ 6000643 h 6858000"/>
              <a:gd name="connsiteX149" fmla="*/ 6045436 w 6128435"/>
              <a:gd name="connsiteY149" fmla="*/ 6124480 h 6858000"/>
              <a:gd name="connsiteX150" fmla="*/ 6030489 w 6128435"/>
              <a:gd name="connsiteY150" fmla="*/ 6317666 h 6858000"/>
              <a:gd name="connsiteX151" fmla="*/ 6007492 w 6128435"/>
              <a:gd name="connsiteY151" fmla="*/ 6440818 h 6858000"/>
              <a:gd name="connsiteX152" fmla="*/ 6009467 w 6128435"/>
              <a:gd name="connsiteY152" fmla="*/ 6487076 h 6858000"/>
              <a:gd name="connsiteX153" fmla="*/ 5995064 w 6128435"/>
              <a:gd name="connsiteY153" fmla="*/ 6540791 h 6858000"/>
              <a:gd name="connsiteX154" fmla="*/ 5996309 w 6128435"/>
              <a:gd name="connsiteY154" fmla="*/ 6543961 h 6858000"/>
              <a:gd name="connsiteX155" fmla="*/ 5996048 w 6128435"/>
              <a:gd name="connsiteY155" fmla="*/ 6555444 h 6858000"/>
              <a:gd name="connsiteX156" fmla="*/ 6002524 w 6128435"/>
              <a:gd name="connsiteY156" fmla="*/ 6560188 h 6858000"/>
              <a:gd name="connsiteX157" fmla="*/ 6006823 w 6128435"/>
              <a:gd name="connsiteY157" fmla="*/ 6578546 h 6858000"/>
              <a:gd name="connsiteX158" fmla="*/ 6004510 w 6128435"/>
              <a:gd name="connsiteY158" fmla="*/ 6599256 h 6858000"/>
              <a:gd name="connsiteX159" fmla="*/ 5986207 w 6128435"/>
              <a:gd name="connsiteY159" fmla="*/ 6695855 h 6858000"/>
              <a:gd name="connsiteX160" fmla="*/ 5979428 w 6128435"/>
              <a:gd name="connsiteY160" fmla="*/ 6754678 h 6858000"/>
              <a:gd name="connsiteX161" fmla="*/ 5983398 w 6128435"/>
              <a:gd name="connsiteY161" fmla="*/ 6778641 h 6858000"/>
              <a:gd name="connsiteX162" fmla="*/ 5984543 w 6128435"/>
              <a:gd name="connsiteY162" fmla="*/ 6811016 h 6858000"/>
              <a:gd name="connsiteX163" fmla="*/ 5981802 w 6128435"/>
              <a:gd name="connsiteY163" fmla="*/ 6838578 h 6858000"/>
              <a:gd name="connsiteX164" fmla="*/ 5979671 w 6128435"/>
              <a:gd name="connsiteY164" fmla="*/ 6858000 h 6858000"/>
              <a:gd name="connsiteX165" fmla="*/ 0 w 6128435"/>
              <a:gd name="connsiteY165" fmla="*/ 6858000 h 6858000"/>
              <a:gd name="connsiteX166" fmla="*/ 0 w 6128435"/>
              <a:gd name="connsiteY16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54863 w 6128435"/>
              <a:gd name="connsiteY27" fmla="*/ 1598311 h 6858000"/>
              <a:gd name="connsiteX28" fmla="*/ 5263491 w 6128435"/>
              <a:gd name="connsiteY28" fmla="*/ 1642938 h 6858000"/>
              <a:gd name="connsiteX29" fmla="*/ 5261314 w 6128435"/>
              <a:gd name="connsiteY29" fmla="*/ 1689177 h 6858000"/>
              <a:gd name="connsiteX30" fmla="*/ 5259788 w 6128435"/>
              <a:gd name="connsiteY30" fmla="*/ 1768516 h 6858000"/>
              <a:gd name="connsiteX31" fmla="*/ 5255696 w 6128435"/>
              <a:gd name="connsiteY31" fmla="*/ 1953770 h 6858000"/>
              <a:gd name="connsiteX32" fmla="*/ 5252592 w 6128435"/>
              <a:gd name="connsiteY32" fmla="*/ 2092210 h 6858000"/>
              <a:gd name="connsiteX33" fmla="*/ 5264303 w 6128435"/>
              <a:gd name="connsiteY33" fmla="*/ 2225157 h 6858000"/>
              <a:gd name="connsiteX34" fmla="*/ 5254949 w 6128435"/>
              <a:gd name="connsiteY34" fmla="*/ 2236160 h 6858000"/>
              <a:gd name="connsiteX35" fmla="*/ 5250104 w 6128435"/>
              <a:gd name="connsiteY35" fmla="*/ 2249166 h 6858000"/>
              <a:gd name="connsiteX36" fmla="*/ 5251214 w 6128435"/>
              <a:gd name="connsiteY36" fmla="*/ 2250944 h 6858000"/>
              <a:gd name="connsiteX37" fmla="*/ 5250644 w 6128435"/>
              <a:gd name="connsiteY37" fmla="*/ 2266619 h 6858000"/>
              <a:gd name="connsiteX38" fmla="*/ 5247111 w 6128435"/>
              <a:gd name="connsiteY38" fmla="*/ 2269679 h 6858000"/>
              <a:gd name="connsiteX39" fmla="*/ 5279312 w 6128435"/>
              <a:gd name="connsiteY39" fmla="*/ 2302757 h 6858000"/>
              <a:gd name="connsiteX40" fmla="*/ 5293877 w 6128435"/>
              <a:gd name="connsiteY40" fmla="*/ 2368649 h 6858000"/>
              <a:gd name="connsiteX41" fmla="*/ 5311338 w 6128435"/>
              <a:gd name="connsiteY41" fmla="*/ 2404034 h 6858000"/>
              <a:gd name="connsiteX42" fmla="*/ 5338366 w 6128435"/>
              <a:gd name="connsiteY42" fmla="*/ 2465052 h 6858000"/>
              <a:gd name="connsiteX43" fmla="*/ 5371263 w 6128435"/>
              <a:gd name="connsiteY43" fmla="*/ 2586413 h 6858000"/>
              <a:gd name="connsiteX44" fmla="*/ 5407503 w 6128435"/>
              <a:gd name="connsiteY44" fmla="*/ 2786290 h 6858000"/>
              <a:gd name="connsiteX45" fmla="*/ 5407356 w 6128435"/>
              <a:gd name="connsiteY45" fmla="*/ 2787545 h 6858000"/>
              <a:gd name="connsiteX46" fmla="*/ 5411130 w 6128435"/>
              <a:gd name="connsiteY46" fmla="*/ 2788640 h 6858000"/>
              <a:gd name="connsiteX47" fmla="*/ 5416439 w 6128435"/>
              <a:gd name="connsiteY47" fmla="*/ 2805666 h 6858000"/>
              <a:gd name="connsiteX48" fmla="*/ 5416589 w 6128435"/>
              <a:gd name="connsiteY48" fmla="*/ 2810822 h 6858000"/>
              <a:gd name="connsiteX49" fmla="*/ 5418542 w 6128435"/>
              <a:gd name="connsiteY49" fmla="*/ 2817745 h 6858000"/>
              <a:gd name="connsiteX50" fmla="*/ 5418847 w 6128435"/>
              <a:gd name="connsiteY50" fmla="*/ 2817825 h 6858000"/>
              <a:gd name="connsiteX51" fmla="*/ 5457023 w 6128435"/>
              <a:gd name="connsiteY51" fmla="*/ 2858292 h 6858000"/>
              <a:gd name="connsiteX52" fmla="*/ 5479298 w 6128435"/>
              <a:gd name="connsiteY52" fmla="*/ 2947791 h 6858000"/>
              <a:gd name="connsiteX53" fmla="*/ 5481770 w 6128435"/>
              <a:gd name="connsiteY53" fmla="*/ 2951352 h 6858000"/>
              <a:gd name="connsiteX54" fmla="*/ 5482045 w 6128435"/>
              <a:gd name="connsiteY54" fmla="*/ 2984371 h 6858000"/>
              <a:gd name="connsiteX55" fmla="*/ 5482415 w 6128435"/>
              <a:gd name="connsiteY55" fmla="*/ 3004079 h 6858000"/>
              <a:gd name="connsiteX56" fmla="*/ 5483865 w 6128435"/>
              <a:gd name="connsiteY56" fmla="*/ 3005467 h 6858000"/>
              <a:gd name="connsiteX57" fmla="*/ 5482236 w 6128435"/>
              <a:gd name="connsiteY57" fmla="*/ 3019791 h 6858000"/>
              <a:gd name="connsiteX58" fmla="*/ 5481505 w 6128435"/>
              <a:gd name="connsiteY58" fmla="*/ 3095286 h 6858000"/>
              <a:gd name="connsiteX59" fmla="*/ 5477595 w 6128435"/>
              <a:gd name="connsiteY59" fmla="*/ 3250534 h 6858000"/>
              <a:gd name="connsiteX60" fmla="*/ 5532836 w 6128435"/>
              <a:gd name="connsiteY60" fmla="*/ 3353840 h 6858000"/>
              <a:gd name="connsiteX61" fmla="*/ 5561229 w 6128435"/>
              <a:gd name="connsiteY61" fmla="*/ 3395784 h 6858000"/>
              <a:gd name="connsiteX62" fmla="*/ 5589758 w 6128435"/>
              <a:gd name="connsiteY62" fmla="*/ 3506453 h 6858000"/>
              <a:gd name="connsiteX63" fmla="*/ 5596144 w 6128435"/>
              <a:gd name="connsiteY63" fmla="*/ 3534624 h 6858000"/>
              <a:gd name="connsiteX64" fmla="*/ 5597750 w 6128435"/>
              <a:gd name="connsiteY64" fmla="*/ 3534129 h 6858000"/>
              <a:gd name="connsiteX65" fmla="*/ 5599700 w 6128435"/>
              <a:gd name="connsiteY65" fmla="*/ 3547221 h 6858000"/>
              <a:gd name="connsiteX66" fmla="*/ 5615031 w 6128435"/>
              <a:gd name="connsiteY66" fmla="*/ 3557482 h 6858000"/>
              <a:gd name="connsiteX67" fmla="*/ 5618377 w 6128435"/>
              <a:gd name="connsiteY67" fmla="*/ 3588431 h 6858000"/>
              <a:gd name="connsiteX68" fmla="*/ 5612155 w 6128435"/>
              <a:gd name="connsiteY68" fmla="*/ 3589869 h 6858000"/>
              <a:gd name="connsiteX69" fmla="*/ 5620843 w 6128435"/>
              <a:gd name="connsiteY69" fmla="*/ 3606745 h 6858000"/>
              <a:gd name="connsiteX70" fmla="*/ 5655472 w 6128435"/>
              <a:gd name="connsiteY70" fmla="*/ 3678877 h 6858000"/>
              <a:gd name="connsiteX71" fmla="*/ 5680448 w 6128435"/>
              <a:gd name="connsiteY71" fmla="*/ 3717760 h 6858000"/>
              <a:gd name="connsiteX72" fmla="*/ 5683015 w 6128435"/>
              <a:gd name="connsiteY72" fmla="*/ 3762025 h 6858000"/>
              <a:gd name="connsiteX73" fmla="*/ 5696643 w 6128435"/>
              <a:gd name="connsiteY73" fmla="*/ 3773888 h 6858000"/>
              <a:gd name="connsiteX74" fmla="*/ 5699203 w 6128435"/>
              <a:gd name="connsiteY74" fmla="*/ 3775823 h 6858000"/>
              <a:gd name="connsiteX75" fmla="*/ 5704824 w 6128435"/>
              <a:gd name="connsiteY75" fmla="*/ 3785966 h 6858000"/>
              <a:gd name="connsiteX76" fmla="*/ 5712204 w 6128435"/>
              <a:gd name="connsiteY76" fmla="*/ 3785830 h 6858000"/>
              <a:gd name="connsiteX77" fmla="*/ 5724816 w 6128435"/>
              <a:gd name="connsiteY77" fmla="*/ 3798949 h 6858000"/>
              <a:gd name="connsiteX78" fmla="*/ 5733539 w 6128435"/>
              <a:gd name="connsiteY78" fmla="*/ 3818457 h 6858000"/>
              <a:gd name="connsiteX79" fmla="*/ 5768491 w 6128435"/>
              <a:gd name="connsiteY79" fmla="*/ 3914399 h 6858000"/>
              <a:gd name="connsiteX80" fmla="*/ 5793123 w 6128435"/>
              <a:gd name="connsiteY80" fmla="*/ 3969952 h 6858000"/>
              <a:gd name="connsiteX81" fmla="*/ 5808321 w 6128435"/>
              <a:gd name="connsiteY81" fmla="*/ 3988153 h 6858000"/>
              <a:gd name="connsiteX82" fmla="*/ 5825621 w 6128435"/>
              <a:gd name="connsiteY82" fmla="*/ 4015525 h 6858000"/>
              <a:gd name="connsiteX83" fmla="*/ 5860672 w 6128435"/>
              <a:gd name="connsiteY83" fmla="*/ 4061579 h 6858000"/>
              <a:gd name="connsiteX84" fmla="*/ 5872173 w 6128435"/>
              <a:gd name="connsiteY84" fmla="*/ 4088497 h 6858000"/>
              <a:gd name="connsiteX85" fmla="*/ 5883705 w 6128435"/>
              <a:gd name="connsiteY85" fmla="*/ 4101899 h 6858000"/>
              <a:gd name="connsiteX86" fmla="*/ 5885314 w 6128435"/>
              <a:gd name="connsiteY86" fmla="*/ 4108387 h 6858000"/>
              <a:gd name="connsiteX87" fmla="*/ 5894095 w 6128435"/>
              <a:gd name="connsiteY87" fmla="*/ 4128857 h 6858000"/>
              <a:gd name="connsiteX88" fmla="*/ 5898339 w 6128435"/>
              <a:gd name="connsiteY88" fmla="*/ 4140800 h 6858000"/>
              <a:gd name="connsiteX89" fmla="*/ 5899734 w 6128435"/>
              <a:gd name="connsiteY89" fmla="*/ 4145632 h 6858000"/>
              <a:gd name="connsiteX90" fmla="*/ 5903513 w 6128435"/>
              <a:gd name="connsiteY90" fmla="*/ 4187661 h 6858000"/>
              <a:gd name="connsiteX91" fmla="*/ 5917114 w 6128435"/>
              <a:gd name="connsiteY91" fmla="*/ 4213096 h 6858000"/>
              <a:gd name="connsiteX92" fmla="*/ 5921153 w 6128435"/>
              <a:gd name="connsiteY92" fmla="*/ 4236222 h 6858000"/>
              <a:gd name="connsiteX93" fmla="*/ 5924233 w 6128435"/>
              <a:gd name="connsiteY93" fmla="*/ 4242060 h 6858000"/>
              <a:gd name="connsiteX94" fmla="*/ 5928910 w 6128435"/>
              <a:gd name="connsiteY94" fmla="*/ 4300973 h 6858000"/>
              <a:gd name="connsiteX95" fmla="*/ 5939320 w 6128435"/>
              <a:gd name="connsiteY95" fmla="*/ 4340435 h 6858000"/>
              <a:gd name="connsiteX96" fmla="*/ 5946705 w 6128435"/>
              <a:gd name="connsiteY96" fmla="*/ 4428051 h 6858000"/>
              <a:gd name="connsiteX97" fmla="*/ 5949261 w 6128435"/>
              <a:gd name="connsiteY97" fmla="*/ 4449185 h 6858000"/>
              <a:gd name="connsiteX98" fmla="*/ 5957504 w 6128435"/>
              <a:gd name="connsiteY98" fmla="*/ 4465911 h 6858000"/>
              <a:gd name="connsiteX99" fmla="*/ 5964689 w 6128435"/>
              <a:gd name="connsiteY99" fmla="*/ 4468532 h 6858000"/>
              <a:gd name="connsiteX100" fmla="*/ 5967062 w 6128435"/>
              <a:gd name="connsiteY100" fmla="*/ 4479923 h 6858000"/>
              <a:gd name="connsiteX101" fmla="*/ 5968960 w 6128435"/>
              <a:gd name="connsiteY101" fmla="*/ 4482655 h 6858000"/>
              <a:gd name="connsiteX102" fmla="*/ 5978567 w 6128435"/>
              <a:gd name="connsiteY102" fmla="*/ 4498605 h 6858000"/>
              <a:gd name="connsiteX103" fmla="*/ 5980106 w 6128435"/>
              <a:gd name="connsiteY103" fmla="*/ 4585087 h 6858000"/>
              <a:gd name="connsiteX104" fmla="*/ 5998138 w 6128435"/>
              <a:gd name="connsiteY104" fmla="*/ 4697518 h 6858000"/>
              <a:gd name="connsiteX105" fmla="*/ 6013516 w 6128435"/>
              <a:gd name="connsiteY105" fmla="*/ 4786619 h 6858000"/>
              <a:gd name="connsiteX106" fmla="*/ 6025404 w 6128435"/>
              <a:gd name="connsiteY106" fmla="*/ 4858148 h 6858000"/>
              <a:gd name="connsiteX107" fmla="*/ 6007749 w 6128435"/>
              <a:gd name="connsiteY107" fmla="*/ 4964715 h 6858000"/>
              <a:gd name="connsiteX108" fmla="*/ 6005269 w 6128435"/>
              <a:gd name="connsiteY108" fmla="*/ 5150567 h 6858000"/>
              <a:gd name="connsiteX109" fmla="*/ 6001127 w 6128435"/>
              <a:gd name="connsiteY109" fmla="*/ 5164609 h 6858000"/>
              <a:gd name="connsiteX110" fmla="*/ 5996647 w 6128435"/>
              <a:gd name="connsiteY110" fmla="*/ 5185640 h 6858000"/>
              <a:gd name="connsiteX111" fmla="*/ 5998514 w 6128435"/>
              <a:gd name="connsiteY111" fmla="*/ 5189673 h 6858000"/>
              <a:gd name="connsiteX112" fmla="*/ 5995970 w 6128435"/>
              <a:gd name="connsiteY112" fmla="*/ 5221547 h 6858000"/>
              <a:gd name="connsiteX113" fmla="*/ 5997218 w 6128435"/>
              <a:gd name="connsiteY113" fmla="*/ 5222031 h 6858000"/>
              <a:gd name="connsiteX114" fmla="*/ 6002116 w 6128435"/>
              <a:gd name="connsiteY114" fmla="*/ 5231223 h 6858000"/>
              <a:gd name="connsiteX115" fmla="*/ 6008541 w 6128435"/>
              <a:gd name="connsiteY115" fmla="*/ 5248680 h 6858000"/>
              <a:gd name="connsiteX116" fmla="*/ 6039260 w 6128435"/>
              <a:gd name="connsiteY116" fmla="*/ 5289518 h 6858000"/>
              <a:gd name="connsiteX117" fmla="*/ 6036748 w 6128435"/>
              <a:gd name="connsiteY117" fmla="*/ 5322752 h 6858000"/>
              <a:gd name="connsiteX118" fmla="*/ 6036943 w 6128435"/>
              <a:gd name="connsiteY118" fmla="*/ 5329480 h 6858000"/>
              <a:gd name="connsiteX119" fmla="*/ 6037236 w 6128435"/>
              <a:gd name="connsiteY119" fmla="*/ 5329634 h 6858000"/>
              <a:gd name="connsiteX120" fmla="*/ 6038019 w 6128435"/>
              <a:gd name="connsiteY120" fmla="*/ 5336764 h 6858000"/>
              <a:gd name="connsiteX121" fmla="*/ 6037298 w 6128435"/>
              <a:gd name="connsiteY121" fmla="*/ 5341753 h 6858000"/>
              <a:gd name="connsiteX122" fmla="*/ 6037677 w 6128435"/>
              <a:gd name="connsiteY122" fmla="*/ 5354807 h 6858000"/>
              <a:gd name="connsiteX123" fmla="*/ 6039728 w 6128435"/>
              <a:gd name="connsiteY123" fmla="*/ 5359416 h 6858000"/>
              <a:gd name="connsiteX124" fmla="*/ 6043311 w 6128435"/>
              <a:gd name="connsiteY124" fmla="*/ 5361407 h 6858000"/>
              <a:gd name="connsiteX125" fmla="*/ 6042954 w 6128435"/>
              <a:gd name="connsiteY125" fmla="*/ 5362576 h 6858000"/>
              <a:gd name="connsiteX126" fmla="*/ 6053435 w 6128435"/>
              <a:gd name="connsiteY126" fmla="*/ 5387547 h 6858000"/>
              <a:gd name="connsiteX127" fmla="*/ 6065933 w 6128435"/>
              <a:gd name="connsiteY127" fmla="*/ 5443002 h 6858000"/>
              <a:gd name="connsiteX128" fmla="*/ 6068640 w 6128435"/>
              <a:gd name="connsiteY128" fmla="*/ 5474503 h 6858000"/>
              <a:gd name="connsiteX129" fmla="*/ 6080922 w 6128435"/>
              <a:gd name="connsiteY129" fmla="*/ 5561070 h 6858000"/>
              <a:gd name="connsiteX130" fmla="*/ 6096949 w 6128435"/>
              <a:gd name="connsiteY130" fmla="*/ 5648179 h 6858000"/>
              <a:gd name="connsiteX131" fmla="*/ 6125703 w 6128435"/>
              <a:gd name="connsiteY131" fmla="*/ 5692894 h 6858000"/>
              <a:gd name="connsiteX132" fmla="*/ 6126670 w 6128435"/>
              <a:gd name="connsiteY132" fmla="*/ 5697882 h 6858000"/>
              <a:gd name="connsiteX133" fmla="*/ 6124061 w 6128435"/>
              <a:gd name="connsiteY133" fmla="*/ 5710294 h 6858000"/>
              <a:gd name="connsiteX134" fmla="*/ 6122213 w 6128435"/>
              <a:gd name="connsiteY134" fmla="*/ 5714762 h 6858000"/>
              <a:gd name="connsiteX135" fmla="*/ 6121353 w 6128435"/>
              <a:gd name="connsiteY135" fmla="*/ 5721725 h 6858000"/>
              <a:gd name="connsiteX136" fmla="*/ 6121607 w 6128435"/>
              <a:gd name="connsiteY136" fmla="*/ 5721959 h 6858000"/>
              <a:gd name="connsiteX137" fmla="*/ 6120262 w 6128435"/>
              <a:gd name="connsiteY137" fmla="*/ 5728358 h 6858000"/>
              <a:gd name="connsiteX138" fmla="*/ 6110194 w 6128435"/>
              <a:gd name="connsiteY138" fmla="*/ 5758853 h 6858000"/>
              <a:gd name="connsiteX139" fmla="*/ 6127519 w 6128435"/>
              <a:gd name="connsiteY139" fmla="*/ 5865775 h 6858000"/>
              <a:gd name="connsiteX140" fmla="*/ 6128435 w 6128435"/>
              <a:gd name="connsiteY140" fmla="*/ 5870164 h 6858000"/>
              <a:gd name="connsiteX141" fmla="*/ 6119217 w 6128435"/>
              <a:gd name="connsiteY141" fmla="*/ 5888542 h 6858000"/>
              <a:gd name="connsiteX142" fmla="*/ 6115966 w 6128435"/>
              <a:gd name="connsiteY142" fmla="*/ 5898387 h 6858000"/>
              <a:gd name="connsiteX143" fmla="*/ 6111924 w 6128435"/>
              <a:gd name="connsiteY143" fmla="*/ 5900444 h 6858000"/>
              <a:gd name="connsiteX144" fmla="*/ 6108716 w 6128435"/>
              <a:gd name="connsiteY144" fmla="*/ 5915345 h 6858000"/>
              <a:gd name="connsiteX145" fmla="*/ 6109524 w 6128435"/>
              <a:gd name="connsiteY145" fmla="*/ 5917328 h 6858000"/>
              <a:gd name="connsiteX146" fmla="*/ 6102493 w 6128435"/>
              <a:gd name="connsiteY146" fmla="*/ 5928602 h 6858000"/>
              <a:gd name="connsiteX147" fmla="*/ 6056863 w 6128435"/>
              <a:gd name="connsiteY147" fmla="*/ 6000643 h 6858000"/>
              <a:gd name="connsiteX148" fmla="*/ 6045436 w 6128435"/>
              <a:gd name="connsiteY148" fmla="*/ 6124480 h 6858000"/>
              <a:gd name="connsiteX149" fmla="*/ 6030489 w 6128435"/>
              <a:gd name="connsiteY149" fmla="*/ 6317666 h 6858000"/>
              <a:gd name="connsiteX150" fmla="*/ 6007492 w 6128435"/>
              <a:gd name="connsiteY150" fmla="*/ 6440818 h 6858000"/>
              <a:gd name="connsiteX151" fmla="*/ 6009467 w 6128435"/>
              <a:gd name="connsiteY151" fmla="*/ 6487076 h 6858000"/>
              <a:gd name="connsiteX152" fmla="*/ 5995064 w 6128435"/>
              <a:gd name="connsiteY152" fmla="*/ 6540791 h 6858000"/>
              <a:gd name="connsiteX153" fmla="*/ 5996309 w 6128435"/>
              <a:gd name="connsiteY153" fmla="*/ 6543961 h 6858000"/>
              <a:gd name="connsiteX154" fmla="*/ 5996048 w 6128435"/>
              <a:gd name="connsiteY154" fmla="*/ 6555444 h 6858000"/>
              <a:gd name="connsiteX155" fmla="*/ 6002524 w 6128435"/>
              <a:gd name="connsiteY155" fmla="*/ 6560188 h 6858000"/>
              <a:gd name="connsiteX156" fmla="*/ 6006823 w 6128435"/>
              <a:gd name="connsiteY156" fmla="*/ 6578546 h 6858000"/>
              <a:gd name="connsiteX157" fmla="*/ 6004510 w 6128435"/>
              <a:gd name="connsiteY157" fmla="*/ 6599256 h 6858000"/>
              <a:gd name="connsiteX158" fmla="*/ 5986207 w 6128435"/>
              <a:gd name="connsiteY158" fmla="*/ 6695855 h 6858000"/>
              <a:gd name="connsiteX159" fmla="*/ 5979428 w 6128435"/>
              <a:gd name="connsiteY159" fmla="*/ 6754678 h 6858000"/>
              <a:gd name="connsiteX160" fmla="*/ 5983398 w 6128435"/>
              <a:gd name="connsiteY160" fmla="*/ 6778641 h 6858000"/>
              <a:gd name="connsiteX161" fmla="*/ 5984543 w 6128435"/>
              <a:gd name="connsiteY161" fmla="*/ 6811016 h 6858000"/>
              <a:gd name="connsiteX162" fmla="*/ 5981802 w 6128435"/>
              <a:gd name="connsiteY162" fmla="*/ 6838578 h 6858000"/>
              <a:gd name="connsiteX163" fmla="*/ 5979671 w 6128435"/>
              <a:gd name="connsiteY163" fmla="*/ 6858000 h 6858000"/>
              <a:gd name="connsiteX164" fmla="*/ 0 w 6128435"/>
              <a:gd name="connsiteY164" fmla="*/ 6858000 h 6858000"/>
              <a:gd name="connsiteX165" fmla="*/ 0 w 6128435"/>
              <a:gd name="connsiteY16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63491 w 6128435"/>
              <a:gd name="connsiteY27" fmla="*/ 1642938 h 6858000"/>
              <a:gd name="connsiteX28" fmla="*/ 5261314 w 6128435"/>
              <a:gd name="connsiteY28" fmla="*/ 1689177 h 6858000"/>
              <a:gd name="connsiteX29" fmla="*/ 5259788 w 6128435"/>
              <a:gd name="connsiteY29" fmla="*/ 1768516 h 6858000"/>
              <a:gd name="connsiteX30" fmla="*/ 5255696 w 6128435"/>
              <a:gd name="connsiteY30" fmla="*/ 1953770 h 6858000"/>
              <a:gd name="connsiteX31" fmla="*/ 5252592 w 6128435"/>
              <a:gd name="connsiteY31" fmla="*/ 2092210 h 6858000"/>
              <a:gd name="connsiteX32" fmla="*/ 5264303 w 6128435"/>
              <a:gd name="connsiteY32" fmla="*/ 2225157 h 6858000"/>
              <a:gd name="connsiteX33" fmla="*/ 5254949 w 6128435"/>
              <a:gd name="connsiteY33" fmla="*/ 2236160 h 6858000"/>
              <a:gd name="connsiteX34" fmla="*/ 5250104 w 6128435"/>
              <a:gd name="connsiteY34" fmla="*/ 2249166 h 6858000"/>
              <a:gd name="connsiteX35" fmla="*/ 5251214 w 6128435"/>
              <a:gd name="connsiteY35" fmla="*/ 2250944 h 6858000"/>
              <a:gd name="connsiteX36" fmla="*/ 5250644 w 6128435"/>
              <a:gd name="connsiteY36" fmla="*/ 2266619 h 6858000"/>
              <a:gd name="connsiteX37" fmla="*/ 5247111 w 6128435"/>
              <a:gd name="connsiteY37" fmla="*/ 2269679 h 6858000"/>
              <a:gd name="connsiteX38" fmla="*/ 5279312 w 6128435"/>
              <a:gd name="connsiteY38" fmla="*/ 2302757 h 6858000"/>
              <a:gd name="connsiteX39" fmla="*/ 5293877 w 6128435"/>
              <a:gd name="connsiteY39" fmla="*/ 2368649 h 6858000"/>
              <a:gd name="connsiteX40" fmla="*/ 5311338 w 6128435"/>
              <a:gd name="connsiteY40" fmla="*/ 2404034 h 6858000"/>
              <a:gd name="connsiteX41" fmla="*/ 5338366 w 6128435"/>
              <a:gd name="connsiteY41" fmla="*/ 2465052 h 6858000"/>
              <a:gd name="connsiteX42" fmla="*/ 5371263 w 6128435"/>
              <a:gd name="connsiteY42" fmla="*/ 2586413 h 6858000"/>
              <a:gd name="connsiteX43" fmla="*/ 5407503 w 6128435"/>
              <a:gd name="connsiteY43" fmla="*/ 2786290 h 6858000"/>
              <a:gd name="connsiteX44" fmla="*/ 5407356 w 6128435"/>
              <a:gd name="connsiteY44" fmla="*/ 2787545 h 6858000"/>
              <a:gd name="connsiteX45" fmla="*/ 5411130 w 6128435"/>
              <a:gd name="connsiteY45" fmla="*/ 2788640 h 6858000"/>
              <a:gd name="connsiteX46" fmla="*/ 5416439 w 6128435"/>
              <a:gd name="connsiteY46" fmla="*/ 2805666 h 6858000"/>
              <a:gd name="connsiteX47" fmla="*/ 5416589 w 6128435"/>
              <a:gd name="connsiteY47" fmla="*/ 2810822 h 6858000"/>
              <a:gd name="connsiteX48" fmla="*/ 5418542 w 6128435"/>
              <a:gd name="connsiteY48" fmla="*/ 2817745 h 6858000"/>
              <a:gd name="connsiteX49" fmla="*/ 5418847 w 6128435"/>
              <a:gd name="connsiteY49" fmla="*/ 2817825 h 6858000"/>
              <a:gd name="connsiteX50" fmla="*/ 5457023 w 6128435"/>
              <a:gd name="connsiteY50" fmla="*/ 2858292 h 6858000"/>
              <a:gd name="connsiteX51" fmla="*/ 5479298 w 6128435"/>
              <a:gd name="connsiteY51" fmla="*/ 2947791 h 6858000"/>
              <a:gd name="connsiteX52" fmla="*/ 5481770 w 6128435"/>
              <a:gd name="connsiteY52" fmla="*/ 2951352 h 6858000"/>
              <a:gd name="connsiteX53" fmla="*/ 5482045 w 6128435"/>
              <a:gd name="connsiteY53" fmla="*/ 2984371 h 6858000"/>
              <a:gd name="connsiteX54" fmla="*/ 5482415 w 6128435"/>
              <a:gd name="connsiteY54" fmla="*/ 3004079 h 6858000"/>
              <a:gd name="connsiteX55" fmla="*/ 5483865 w 6128435"/>
              <a:gd name="connsiteY55" fmla="*/ 3005467 h 6858000"/>
              <a:gd name="connsiteX56" fmla="*/ 5482236 w 6128435"/>
              <a:gd name="connsiteY56" fmla="*/ 3019791 h 6858000"/>
              <a:gd name="connsiteX57" fmla="*/ 5481505 w 6128435"/>
              <a:gd name="connsiteY57" fmla="*/ 3095286 h 6858000"/>
              <a:gd name="connsiteX58" fmla="*/ 5477595 w 6128435"/>
              <a:gd name="connsiteY58" fmla="*/ 3250534 h 6858000"/>
              <a:gd name="connsiteX59" fmla="*/ 5532836 w 6128435"/>
              <a:gd name="connsiteY59" fmla="*/ 3353840 h 6858000"/>
              <a:gd name="connsiteX60" fmla="*/ 5561229 w 6128435"/>
              <a:gd name="connsiteY60" fmla="*/ 3395784 h 6858000"/>
              <a:gd name="connsiteX61" fmla="*/ 5589758 w 6128435"/>
              <a:gd name="connsiteY61" fmla="*/ 3506453 h 6858000"/>
              <a:gd name="connsiteX62" fmla="*/ 5596144 w 6128435"/>
              <a:gd name="connsiteY62" fmla="*/ 3534624 h 6858000"/>
              <a:gd name="connsiteX63" fmla="*/ 5597750 w 6128435"/>
              <a:gd name="connsiteY63" fmla="*/ 3534129 h 6858000"/>
              <a:gd name="connsiteX64" fmla="*/ 5599700 w 6128435"/>
              <a:gd name="connsiteY64" fmla="*/ 3547221 h 6858000"/>
              <a:gd name="connsiteX65" fmla="*/ 5615031 w 6128435"/>
              <a:gd name="connsiteY65" fmla="*/ 3557482 h 6858000"/>
              <a:gd name="connsiteX66" fmla="*/ 5618377 w 6128435"/>
              <a:gd name="connsiteY66" fmla="*/ 3588431 h 6858000"/>
              <a:gd name="connsiteX67" fmla="*/ 5612155 w 6128435"/>
              <a:gd name="connsiteY67" fmla="*/ 3589869 h 6858000"/>
              <a:gd name="connsiteX68" fmla="*/ 5620843 w 6128435"/>
              <a:gd name="connsiteY68" fmla="*/ 3606745 h 6858000"/>
              <a:gd name="connsiteX69" fmla="*/ 5655472 w 6128435"/>
              <a:gd name="connsiteY69" fmla="*/ 3678877 h 6858000"/>
              <a:gd name="connsiteX70" fmla="*/ 5680448 w 6128435"/>
              <a:gd name="connsiteY70" fmla="*/ 3717760 h 6858000"/>
              <a:gd name="connsiteX71" fmla="*/ 5683015 w 6128435"/>
              <a:gd name="connsiteY71" fmla="*/ 3762025 h 6858000"/>
              <a:gd name="connsiteX72" fmla="*/ 5696643 w 6128435"/>
              <a:gd name="connsiteY72" fmla="*/ 3773888 h 6858000"/>
              <a:gd name="connsiteX73" fmla="*/ 5699203 w 6128435"/>
              <a:gd name="connsiteY73" fmla="*/ 3775823 h 6858000"/>
              <a:gd name="connsiteX74" fmla="*/ 5704824 w 6128435"/>
              <a:gd name="connsiteY74" fmla="*/ 3785966 h 6858000"/>
              <a:gd name="connsiteX75" fmla="*/ 5712204 w 6128435"/>
              <a:gd name="connsiteY75" fmla="*/ 3785830 h 6858000"/>
              <a:gd name="connsiteX76" fmla="*/ 5724816 w 6128435"/>
              <a:gd name="connsiteY76" fmla="*/ 3798949 h 6858000"/>
              <a:gd name="connsiteX77" fmla="*/ 5733539 w 6128435"/>
              <a:gd name="connsiteY77" fmla="*/ 3818457 h 6858000"/>
              <a:gd name="connsiteX78" fmla="*/ 5768491 w 6128435"/>
              <a:gd name="connsiteY78" fmla="*/ 3914399 h 6858000"/>
              <a:gd name="connsiteX79" fmla="*/ 5793123 w 6128435"/>
              <a:gd name="connsiteY79" fmla="*/ 3969952 h 6858000"/>
              <a:gd name="connsiteX80" fmla="*/ 5808321 w 6128435"/>
              <a:gd name="connsiteY80" fmla="*/ 3988153 h 6858000"/>
              <a:gd name="connsiteX81" fmla="*/ 5825621 w 6128435"/>
              <a:gd name="connsiteY81" fmla="*/ 4015525 h 6858000"/>
              <a:gd name="connsiteX82" fmla="*/ 5860672 w 6128435"/>
              <a:gd name="connsiteY82" fmla="*/ 4061579 h 6858000"/>
              <a:gd name="connsiteX83" fmla="*/ 5872173 w 6128435"/>
              <a:gd name="connsiteY83" fmla="*/ 4088497 h 6858000"/>
              <a:gd name="connsiteX84" fmla="*/ 5883705 w 6128435"/>
              <a:gd name="connsiteY84" fmla="*/ 4101899 h 6858000"/>
              <a:gd name="connsiteX85" fmla="*/ 5885314 w 6128435"/>
              <a:gd name="connsiteY85" fmla="*/ 4108387 h 6858000"/>
              <a:gd name="connsiteX86" fmla="*/ 5894095 w 6128435"/>
              <a:gd name="connsiteY86" fmla="*/ 4128857 h 6858000"/>
              <a:gd name="connsiteX87" fmla="*/ 5898339 w 6128435"/>
              <a:gd name="connsiteY87" fmla="*/ 4140800 h 6858000"/>
              <a:gd name="connsiteX88" fmla="*/ 5899734 w 6128435"/>
              <a:gd name="connsiteY88" fmla="*/ 4145632 h 6858000"/>
              <a:gd name="connsiteX89" fmla="*/ 5903513 w 6128435"/>
              <a:gd name="connsiteY89" fmla="*/ 4187661 h 6858000"/>
              <a:gd name="connsiteX90" fmla="*/ 5917114 w 6128435"/>
              <a:gd name="connsiteY90" fmla="*/ 4213096 h 6858000"/>
              <a:gd name="connsiteX91" fmla="*/ 5921153 w 6128435"/>
              <a:gd name="connsiteY91" fmla="*/ 4236222 h 6858000"/>
              <a:gd name="connsiteX92" fmla="*/ 5924233 w 6128435"/>
              <a:gd name="connsiteY92" fmla="*/ 4242060 h 6858000"/>
              <a:gd name="connsiteX93" fmla="*/ 5928910 w 6128435"/>
              <a:gd name="connsiteY93" fmla="*/ 4300973 h 6858000"/>
              <a:gd name="connsiteX94" fmla="*/ 5939320 w 6128435"/>
              <a:gd name="connsiteY94" fmla="*/ 4340435 h 6858000"/>
              <a:gd name="connsiteX95" fmla="*/ 5946705 w 6128435"/>
              <a:gd name="connsiteY95" fmla="*/ 4428051 h 6858000"/>
              <a:gd name="connsiteX96" fmla="*/ 5949261 w 6128435"/>
              <a:gd name="connsiteY96" fmla="*/ 4449185 h 6858000"/>
              <a:gd name="connsiteX97" fmla="*/ 5957504 w 6128435"/>
              <a:gd name="connsiteY97" fmla="*/ 4465911 h 6858000"/>
              <a:gd name="connsiteX98" fmla="*/ 5964689 w 6128435"/>
              <a:gd name="connsiteY98" fmla="*/ 4468532 h 6858000"/>
              <a:gd name="connsiteX99" fmla="*/ 5967062 w 6128435"/>
              <a:gd name="connsiteY99" fmla="*/ 4479923 h 6858000"/>
              <a:gd name="connsiteX100" fmla="*/ 5968960 w 6128435"/>
              <a:gd name="connsiteY100" fmla="*/ 4482655 h 6858000"/>
              <a:gd name="connsiteX101" fmla="*/ 5978567 w 6128435"/>
              <a:gd name="connsiteY101" fmla="*/ 4498605 h 6858000"/>
              <a:gd name="connsiteX102" fmla="*/ 5980106 w 6128435"/>
              <a:gd name="connsiteY102" fmla="*/ 4585087 h 6858000"/>
              <a:gd name="connsiteX103" fmla="*/ 5998138 w 6128435"/>
              <a:gd name="connsiteY103" fmla="*/ 4697518 h 6858000"/>
              <a:gd name="connsiteX104" fmla="*/ 6013516 w 6128435"/>
              <a:gd name="connsiteY104" fmla="*/ 4786619 h 6858000"/>
              <a:gd name="connsiteX105" fmla="*/ 6025404 w 6128435"/>
              <a:gd name="connsiteY105" fmla="*/ 4858148 h 6858000"/>
              <a:gd name="connsiteX106" fmla="*/ 6007749 w 6128435"/>
              <a:gd name="connsiteY106" fmla="*/ 4964715 h 6858000"/>
              <a:gd name="connsiteX107" fmla="*/ 6005269 w 6128435"/>
              <a:gd name="connsiteY107" fmla="*/ 5150567 h 6858000"/>
              <a:gd name="connsiteX108" fmla="*/ 6001127 w 6128435"/>
              <a:gd name="connsiteY108" fmla="*/ 5164609 h 6858000"/>
              <a:gd name="connsiteX109" fmla="*/ 5996647 w 6128435"/>
              <a:gd name="connsiteY109" fmla="*/ 5185640 h 6858000"/>
              <a:gd name="connsiteX110" fmla="*/ 5998514 w 6128435"/>
              <a:gd name="connsiteY110" fmla="*/ 5189673 h 6858000"/>
              <a:gd name="connsiteX111" fmla="*/ 5995970 w 6128435"/>
              <a:gd name="connsiteY111" fmla="*/ 5221547 h 6858000"/>
              <a:gd name="connsiteX112" fmla="*/ 5997218 w 6128435"/>
              <a:gd name="connsiteY112" fmla="*/ 5222031 h 6858000"/>
              <a:gd name="connsiteX113" fmla="*/ 6002116 w 6128435"/>
              <a:gd name="connsiteY113" fmla="*/ 5231223 h 6858000"/>
              <a:gd name="connsiteX114" fmla="*/ 6008541 w 6128435"/>
              <a:gd name="connsiteY114" fmla="*/ 5248680 h 6858000"/>
              <a:gd name="connsiteX115" fmla="*/ 6039260 w 6128435"/>
              <a:gd name="connsiteY115" fmla="*/ 5289518 h 6858000"/>
              <a:gd name="connsiteX116" fmla="*/ 6036748 w 6128435"/>
              <a:gd name="connsiteY116" fmla="*/ 5322752 h 6858000"/>
              <a:gd name="connsiteX117" fmla="*/ 6036943 w 6128435"/>
              <a:gd name="connsiteY117" fmla="*/ 5329480 h 6858000"/>
              <a:gd name="connsiteX118" fmla="*/ 6037236 w 6128435"/>
              <a:gd name="connsiteY118" fmla="*/ 5329634 h 6858000"/>
              <a:gd name="connsiteX119" fmla="*/ 6038019 w 6128435"/>
              <a:gd name="connsiteY119" fmla="*/ 5336764 h 6858000"/>
              <a:gd name="connsiteX120" fmla="*/ 6037298 w 6128435"/>
              <a:gd name="connsiteY120" fmla="*/ 5341753 h 6858000"/>
              <a:gd name="connsiteX121" fmla="*/ 6037677 w 6128435"/>
              <a:gd name="connsiteY121" fmla="*/ 5354807 h 6858000"/>
              <a:gd name="connsiteX122" fmla="*/ 6039728 w 6128435"/>
              <a:gd name="connsiteY122" fmla="*/ 5359416 h 6858000"/>
              <a:gd name="connsiteX123" fmla="*/ 6043311 w 6128435"/>
              <a:gd name="connsiteY123" fmla="*/ 5361407 h 6858000"/>
              <a:gd name="connsiteX124" fmla="*/ 6042954 w 6128435"/>
              <a:gd name="connsiteY124" fmla="*/ 5362576 h 6858000"/>
              <a:gd name="connsiteX125" fmla="*/ 6053435 w 6128435"/>
              <a:gd name="connsiteY125" fmla="*/ 5387547 h 6858000"/>
              <a:gd name="connsiteX126" fmla="*/ 6065933 w 6128435"/>
              <a:gd name="connsiteY126" fmla="*/ 5443002 h 6858000"/>
              <a:gd name="connsiteX127" fmla="*/ 6068640 w 6128435"/>
              <a:gd name="connsiteY127" fmla="*/ 5474503 h 6858000"/>
              <a:gd name="connsiteX128" fmla="*/ 6080922 w 6128435"/>
              <a:gd name="connsiteY128" fmla="*/ 5561070 h 6858000"/>
              <a:gd name="connsiteX129" fmla="*/ 6096949 w 6128435"/>
              <a:gd name="connsiteY129" fmla="*/ 5648179 h 6858000"/>
              <a:gd name="connsiteX130" fmla="*/ 6125703 w 6128435"/>
              <a:gd name="connsiteY130" fmla="*/ 5692894 h 6858000"/>
              <a:gd name="connsiteX131" fmla="*/ 6126670 w 6128435"/>
              <a:gd name="connsiteY131" fmla="*/ 5697882 h 6858000"/>
              <a:gd name="connsiteX132" fmla="*/ 6124061 w 6128435"/>
              <a:gd name="connsiteY132" fmla="*/ 5710294 h 6858000"/>
              <a:gd name="connsiteX133" fmla="*/ 6122213 w 6128435"/>
              <a:gd name="connsiteY133" fmla="*/ 5714762 h 6858000"/>
              <a:gd name="connsiteX134" fmla="*/ 6121353 w 6128435"/>
              <a:gd name="connsiteY134" fmla="*/ 5721725 h 6858000"/>
              <a:gd name="connsiteX135" fmla="*/ 6121607 w 6128435"/>
              <a:gd name="connsiteY135" fmla="*/ 5721959 h 6858000"/>
              <a:gd name="connsiteX136" fmla="*/ 6120262 w 6128435"/>
              <a:gd name="connsiteY136" fmla="*/ 5728358 h 6858000"/>
              <a:gd name="connsiteX137" fmla="*/ 6110194 w 6128435"/>
              <a:gd name="connsiteY137" fmla="*/ 5758853 h 6858000"/>
              <a:gd name="connsiteX138" fmla="*/ 6127519 w 6128435"/>
              <a:gd name="connsiteY138" fmla="*/ 5865775 h 6858000"/>
              <a:gd name="connsiteX139" fmla="*/ 6128435 w 6128435"/>
              <a:gd name="connsiteY139" fmla="*/ 5870164 h 6858000"/>
              <a:gd name="connsiteX140" fmla="*/ 6119217 w 6128435"/>
              <a:gd name="connsiteY140" fmla="*/ 5888542 h 6858000"/>
              <a:gd name="connsiteX141" fmla="*/ 6115966 w 6128435"/>
              <a:gd name="connsiteY141" fmla="*/ 5898387 h 6858000"/>
              <a:gd name="connsiteX142" fmla="*/ 6111924 w 6128435"/>
              <a:gd name="connsiteY142" fmla="*/ 5900444 h 6858000"/>
              <a:gd name="connsiteX143" fmla="*/ 6108716 w 6128435"/>
              <a:gd name="connsiteY143" fmla="*/ 5915345 h 6858000"/>
              <a:gd name="connsiteX144" fmla="*/ 6109524 w 6128435"/>
              <a:gd name="connsiteY144" fmla="*/ 5917328 h 6858000"/>
              <a:gd name="connsiteX145" fmla="*/ 6102493 w 6128435"/>
              <a:gd name="connsiteY145" fmla="*/ 5928602 h 6858000"/>
              <a:gd name="connsiteX146" fmla="*/ 6056863 w 6128435"/>
              <a:gd name="connsiteY146" fmla="*/ 6000643 h 6858000"/>
              <a:gd name="connsiteX147" fmla="*/ 6045436 w 6128435"/>
              <a:gd name="connsiteY147" fmla="*/ 6124480 h 6858000"/>
              <a:gd name="connsiteX148" fmla="*/ 6030489 w 6128435"/>
              <a:gd name="connsiteY148" fmla="*/ 6317666 h 6858000"/>
              <a:gd name="connsiteX149" fmla="*/ 6007492 w 6128435"/>
              <a:gd name="connsiteY149" fmla="*/ 6440818 h 6858000"/>
              <a:gd name="connsiteX150" fmla="*/ 6009467 w 6128435"/>
              <a:gd name="connsiteY150" fmla="*/ 6487076 h 6858000"/>
              <a:gd name="connsiteX151" fmla="*/ 5995064 w 6128435"/>
              <a:gd name="connsiteY151" fmla="*/ 6540791 h 6858000"/>
              <a:gd name="connsiteX152" fmla="*/ 5996309 w 6128435"/>
              <a:gd name="connsiteY152" fmla="*/ 6543961 h 6858000"/>
              <a:gd name="connsiteX153" fmla="*/ 5996048 w 6128435"/>
              <a:gd name="connsiteY153" fmla="*/ 6555444 h 6858000"/>
              <a:gd name="connsiteX154" fmla="*/ 6002524 w 6128435"/>
              <a:gd name="connsiteY154" fmla="*/ 6560188 h 6858000"/>
              <a:gd name="connsiteX155" fmla="*/ 6006823 w 6128435"/>
              <a:gd name="connsiteY155" fmla="*/ 6578546 h 6858000"/>
              <a:gd name="connsiteX156" fmla="*/ 6004510 w 6128435"/>
              <a:gd name="connsiteY156" fmla="*/ 6599256 h 6858000"/>
              <a:gd name="connsiteX157" fmla="*/ 5986207 w 6128435"/>
              <a:gd name="connsiteY157" fmla="*/ 6695855 h 6858000"/>
              <a:gd name="connsiteX158" fmla="*/ 5979428 w 6128435"/>
              <a:gd name="connsiteY158" fmla="*/ 6754678 h 6858000"/>
              <a:gd name="connsiteX159" fmla="*/ 5983398 w 6128435"/>
              <a:gd name="connsiteY159" fmla="*/ 6778641 h 6858000"/>
              <a:gd name="connsiteX160" fmla="*/ 5984543 w 6128435"/>
              <a:gd name="connsiteY160" fmla="*/ 6811016 h 6858000"/>
              <a:gd name="connsiteX161" fmla="*/ 5981802 w 6128435"/>
              <a:gd name="connsiteY161" fmla="*/ 6838578 h 6858000"/>
              <a:gd name="connsiteX162" fmla="*/ 5979671 w 6128435"/>
              <a:gd name="connsiteY162" fmla="*/ 6858000 h 6858000"/>
              <a:gd name="connsiteX163" fmla="*/ 0 w 6128435"/>
              <a:gd name="connsiteY163" fmla="*/ 6858000 h 6858000"/>
              <a:gd name="connsiteX164" fmla="*/ 0 w 6128435"/>
              <a:gd name="connsiteY16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63491 w 6128435"/>
              <a:gd name="connsiteY26" fmla="*/ 1642938 h 6858000"/>
              <a:gd name="connsiteX27" fmla="*/ 5261314 w 6128435"/>
              <a:gd name="connsiteY27" fmla="*/ 1689177 h 6858000"/>
              <a:gd name="connsiteX28" fmla="*/ 5259788 w 6128435"/>
              <a:gd name="connsiteY28" fmla="*/ 1768516 h 6858000"/>
              <a:gd name="connsiteX29" fmla="*/ 5255696 w 6128435"/>
              <a:gd name="connsiteY29" fmla="*/ 1953770 h 6858000"/>
              <a:gd name="connsiteX30" fmla="*/ 5252592 w 6128435"/>
              <a:gd name="connsiteY30" fmla="*/ 2092210 h 6858000"/>
              <a:gd name="connsiteX31" fmla="*/ 5264303 w 6128435"/>
              <a:gd name="connsiteY31" fmla="*/ 2225157 h 6858000"/>
              <a:gd name="connsiteX32" fmla="*/ 5254949 w 6128435"/>
              <a:gd name="connsiteY32" fmla="*/ 2236160 h 6858000"/>
              <a:gd name="connsiteX33" fmla="*/ 5250104 w 6128435"/>
              <a:gd name="connsiteY33" fmla="*/ 2249166 h 6858000"/>
              <a:gd name="connsiteX34" fmla="*/ 5251214 w 6128435"/>
              <a:gd name="connsiteY34" fmla="*/ 2250944 h 6858000"/>
              <a:gd name="connsiteX35" fmla="*/ 5250644 w 6128435"/>
              <a:gd name="connsiteY35" fmla="*/ 2266619 h 6858000"/>
              <a:gd name="connsiteX36" fmla="*/ 5247111 w 6128435"/>
              <a:gd name="connsiteY36" fmla="*/ 2269679 h 6858000"/>
              <a:gd name="connsiteX37" fmla="*/ 5279312 w 6128435"/>
              <a:gd name="connsiteY37" fmla="*/ 2302757 h 6858000"/>
              <a:gd name="connsiteX38" fmla="*/ 5293877 w 6128435"/>
              <a:gd name="connsiteY38" fmla="*/ 2368649 h 6858000"/>
              <a:gd name="connsiteX39" fmla="*/ 5311338 w 6128435"/>
              <a:gd name="connsiteY39" fmla="*/ 2404034 h 6858000"/>
              <a:gd name="connsiteX40" fmla="*/ 5338366 w 6128435"/>
              <a:gd name="connsiteY40" fmla="*/ 2465052 h 6858000"/>
              <a:gd name="connsiteX41" fmla="*/ 5371263 w 6128435"/>
              <a:gd name="connsiteY41" fmla="*/ 2586413 h 6858000"/>
              <a:gd name="connsiteX42" fmla="*/ 5407503 w 6128435"/>
              <a:gd name="connsiteY42" fmla="*/ 2786290 h 6858000"/>
              <a:gd name="connsiteX43" fmla="*/ 5407356 w 6128435"/>
              <a:gd name="connsiteY43" fmla="*/ 2787545 h 6858000"/>
              <a:gd name="connsiteX44" fmla="*/ 5411130 w 6128435"/>
              <a:gd name="connsiteY44" fmla="*/ 2788640 h 6858000"/>
              <a:gd name="connsiteX45" fmla="*/ 5416439 w 6128435"/>
              <a:gd name="connsiteY45" fmla="*/ 2805666 h 6858000"/>
              <a:gd name="connsiteX46" fmla="*/ 5416589 w 6128435"/>
              <a:gd name="connsiteY46" fmla="*/ 2810822 h 6858000"/>
              <a:gd name="connsiteX47" fmla="*/ 5418542 w 6128435"/>
              <a:gd name="connsiteY47" fmla="*/ 2817745 h 6858000"/>
              <a:gd name="connsiteX48" fmla="*/ 5418847 w 6128435"/>
              <a:gd name="connsiteY48" fmla="*/ 2817825 h 6858000"/>
              <a:gd name="connsiteX49" fmla="*/ 5457023 w 6128435"/>
              <a:gd name="connsiteY49" fmla="*/ 2858292 h 6858000"/>
              <a:gd name="connsiteX50" fmla="*/ 5479298 w 6128435"/>
              <a:gd name="connsiteY50" fmla="*/ 2947791 h 6858000"/>
              <a:gd name="connsiteX51" fmla="*/ 5481770 w 6128435"/>
              <a:gd name="connsiteY51" fmla="*/ 2951352 h 6858000"/>
              <a:gd name="connsiteX52" fmla="*/ 5482045 w 6128435"/>
              <a:gd name="connsiteY52" fmla="*/ 2984371 h 6858000"/>
              <a:gd name="connsiteX53" fmla="*/ 5482415 w 6128435"/>
              <a:gd name="connsiteY53" fmla="*/ 3004079 h 6858000"/>
              <a:gd name="connsiteX54" fmla="*/ 5483865 w 6128435"/>
              <a:gd name="connsiteY54" fmla="*/ 3005467 h 6858000"/>
              <a:gd name="connsiteX55" fmla="*/ 5482236 w 6128435"/>
              <a:gd name="connsiteY55" fmla="*/ 3019791 h 6858000"/>
              <a:gd name="connsiteX56" fmla="*/ 5481505 w 6128435"/>
              <a:gd name="connsiteY56" fmla="*/ 3095286 h 6858000"/>
              <a:gd name="connsiteX57" fmla="*/ 5477595 w 6128435"/>
              <a:gd name="connsiteY57" fmla="*/ 3250534 h 6858000"/>
              <a:gd name="connsiteX58" fmla="*/ 5532836 w 6128435"/>
              <a:gd name="connsiteY58" fmla="*/ 3353840 h 6858000"/>
              <a:gd name="connsiteX59" fmla="*/ 5561229 w 6128435"/>
              <a:gd name="connsiteY59" fmla="*/ 3395784 h 6858000"/>
              <a:gd name="connsiteX60" fmla="*/ 5589758 w 6128435"/>
              <a:gd name="connsiteY60" fmla="*/ 3506453 h 6858000"/>
              <a:gd name="connsiteX61" fmla="*/ 5596144 w 6128435"/>
              <a:gd name="connsiteY61" fmla="*/ 3534624 h 6858000"/>
              <a:gd name="connsiteX62" fmla="*/ 5597750 w 6128435"/>
              <a:gd name="connsiteY62" fmla="*/ 3534129 h 6858000"/>
              <a:gd name="connsiteX63" fmla="*/ 5599700 w 6128435"/>
              <a:gd name="connsiteY63" fmla="*/ 3547221 h 6858000"/>
              <a:gd name="connsiteX64" fmla="*/ 5615031 w 6128435"/>
              <a:gd name="connsiteY64" fmla="*/ 3557482 h 6858000"/>
              <a:gd name="connsiteX65" fmla="*/ 5618377 w 6128435"/>
              <a:gd name="connsiteY65" fmla="*/ 3588431 h 6858000"/>
              <a:gd name="connsiteX66" fmla="*/ 5612155 w 6128435"/>
              <a:gd name="connsiteY66" fmla="*/ 3589869 h 6858000"/>
              <a:gd name="connsiteX67" fmla="*/ 5620843 w 6128435"/>
              <a:gd name="connsiteY67" fmla="*/ 3606745 h 6858000"/>
              <a:gd name="connsiteX68" fmla="*/ 5655472 w 6128435"/>
              <a:gd name="connsiteY68" fmla="*/ 3678877 h 6858000"/>
              <a:gd name="connsiteX69" fmla="*/ 5680448 w 6128435"/>
              <a:gd name="connsiteY69" fmla="*/ 3717760 h 6858000"/>
              <a:gd name="connsiteX70" fmla="*/ 5683015 w 6128435"/>
              <a:gd name="connsiteY70" fmla="*/ 3762025 h 6858000"/>
              <a:gd name="connsiteX71" fmla="*/ 5696643 w 6128435"/>
              <a:gd name="connsiteY71" fmla="*/ 3773888 h 6858000"/>
              <a:gd name="connsiteX72" fmla="*/ 5699203 w 6128435"/>
              <a:gd name="connsiteY72" fmla="*/ 3775823 h 6858000"/>
              <a:gd name="connsiteX73" fmla="*/ 5704824 w 6128435"/>
              <a:gd name="connsiteY73" fmla="*/ 3785966 h 6858000"/>
              <a:gd name="connsiteX74" fmla="*/ 5712204 w 6128435"/>
              <a:gd name="connsiteY74" fmla="*/ 3785830 h 6858000"/>
              <a:gd name="connsiteX75" fmla="*/ 5724816 w 6128435"/>
              <a:gd name="connsiteY75" fmla="*/ 3798949 h 6858000"/>
              <a:gd name="connsiteX76" fmla="*/ 5733539 w 6128435"/>
              <a:gd name="connsiteY76" fmla="*/ 3818457 h 6858000"/>
              <a:gd name="connsiteX77" fmla="*/ 5768491 w 6128435"/>
              <a:gd name="connsiteY77" fmla="*/ 3914399 h 6858000"/>
              <a:gd name="connsiteX78" fmla="*/ 5793123 w 6128435"/>
              <a:gd name="connsiteY78" fmla="*/ 3969952 h 6858000"/>
              <a:gd name="connsiteX79" fmla="*/ 5808321 w 6128435"/>
              <a:gd name="connsiteY79" fmla="*/ 3988153 h 6858000"/>
              <a:gd name="connsiteX80" fmla="*/ 5825621 w 6128435"/>
              <a:gd name="connsiteY80" fmla="*/ 4015525 h 6858000"/>
              <a:gd name="connsiteX81" fmla="*/ 5860672 w 6128435"/>
              <a:gd name="connsiteY81" fmla="*/ 4061579 h 6858000"/>
              <a:gd name="connsiteX82" fmla="*/ 5872173 w 6128435"/>
              <a:gd name="connsiteY82" fmla="*/ 4088497 h 6858000"/>
              <a:gd name="connsiteX83" fmla="*/ 5883705 w 6128435"/>
              <a:gd name="connsiteY83" fmla="*/ 4101899 h 6858000"/>
              <a:gd name="connsiteX84" fmla="*/ 5885314 w 6128435"/>
              <a:gd name="connsiteY84" fmla="*/ 4108387 h 6858000"/>
              <a:gd name="connsiteX85" fmla="*/ 5894095 w 6128435"/>
              <a:gd name="connsiteY85" fmla="*/ 4128857 h 6858000"/>
              <a:gd name="connsiteX86" fmla="*/ 5898339 w 6128435"/>
              <a:gd name="connsiteY86" fmla="*/ 4140800 h 6858000"/>
              <a:gd name="connsiteX87" fmla="*/ 5899734 w 6128435"/>
              <a:gd name="connsiteY87" fmla="*/ 4145632 h 6858000"/>
              <a:gd name="connsiteX88" fmla="*/ 5903513 w 6128435"/>
              <a:gd name="connsiteY88" fmla="*/ 4187661 h 6858000"/>
              <a:gd name="connsiteX89" fmla="*/ 5917114 w 6128435"/>
              <a:gd name="connsiteY89" fmla="*/ 4213096 h 6858000"/>
              <a:gd name="connsiteX90" fmla="*/ 5921153 w 6128435"/>
              <a:gd name="connsiteY90" fmla="*/ 4236222 h 6858000"/>
              <a:gd name="connsiteX91" fmla="*/ 5924233 w 6128435"/>
              <a:gd name="connsiteY91" fmla="*/ 4242060 h 6858000"/>
              <a:gd name="connsiteX92" fmla="*/ 5928910 w 6128435"/>
              <a:gd name="connsiteY92" fmla="*/ 4300973 h 6858000"/>
              <a:gd name="connsiteX93" fmla="*/ 5939320 w 6128435"/>
              <a:gd name="connsiteY93" fmla="*/ 4340435 h 6858000"/>
              <a:gd name="connsiteX94" fmla="*/ 5946705 w 6128435"/>
              <a:gd name="connsiteY94" fmla="*/ 4428051 h 6858000"/>
              <a:gd name="connsiteX95" fmla="*/ 5949261 w 6128435"/>
              <a:gd name="connsiteY95" fmla="*/ 4449185 h 6858000"/>
              <a:gd name="connsiteX96" fmla="*/ 5957504 w 6128435"/>
              <a:gd name="connsiteY96" fmla="*/ 4465911 h 6858000"/>
              <a:gd name="connsiteX97" fmla="*/ 5964689 w 6128435"/>
              <a:gd name="connsiteY97" fmla="*/ 4468532 h 6858000"/>
              <a:gd name="connsiteX98" fmla="*/ 5967062 w 6128435"/>
              <a:gd name="connsiteY98" fmla="*/ 4479923 h 6858000"/>
              <a:gd name="connsiteX99" fmla="*/ 5968960 w 6128435"/>
              <a:gd name="connsiteY99" fmla="*/ 4482655 h 6858000"/>
              <a:gd name="connsiteX100" fmla="*/ 5978567 w 6128435"/>
              <a:gd name="connsiteY100" fmla="*/ 4498605 h 6858000"/>
              <a:gd name="connsiteX101" fmla="*/ 5980106 w 6128435"/>
              <a:gd name="connsiteY101" fmla="*/ 4585087 h 6858000"/>
              <a:gd name="connsiteX102" fmla="*/ 5998138 w 6128435"/>
              <a:gd name="connsiteY102" fmla="*/ 4697518 h 6858000"/>
              <a:gd name="connsiteX103" fmla="*/ 6013516 w 6128435"/>
              <a:gd name="connsiteY103" fmla="*/ 4786619 h 6858000"/>
              <a:gd name="connsiteX104" fmla="*/ 6025404 w 6128435"/>
              <a:gd name="connsiteY104" fmla="*/ 4858148 h 6858000"/>
              <a:gd name="connsiteX105" fmla="*/ 6007749 w 6128435"/>
              <a:gd name="connsiteY105" fmla="*/ 4964715 h 6858000"/>
              <a:gd name="connsiteX106" fmla="*/ 6005269 w 6128435"/>
              <a:gd name="connsiteY106" fmla="*/ 5150567 h 6858000"/>
              <a:gd name="connsiteX107" fmla="*/ 6001127 w 6128435"/>
              <a:gd name="connsiteY107" fmla="*/ 5164609 h 6858000"/>
              <a:gd name="connsiteX108" fmla="*/ 5996647 w 6128435"/>
              <a:gd name="connsiteY108" fmla="*/ 5185640 h 6858000"/>
              <a:gd name="connsiteX109" fmla="*/ 5998514 w 6128435"/>
              <a:gd name="connsiteY109" fmla="*/ 5189673 h 6858000"/>
              <a:gd name="connsiteX110" fmla="*/ 5995970 w 6128435"/>
              <a:gd name="connsiteY110" fmla="*/ 5221547 h 6858000"/>
              <a:gd name="connsiteX111" fmla="*/ 5997218 w 6128435"/>
              <a:gd name="connsiteY111" fmla="*/ 5222031 h 6858000"/>
              <a:gd name="connsiteX112" fmla="*/ 6002116 w 6128435"/>
              <a:gd name="connsiteY112" fmla="*/ 5231223 h 6858000"/>
              <a:gd name="connsiteX113" fmla="*/ 6008541 w 6128435"/>
              <a:gd name="connsiteY113" fmla="*/ 5248680 h 6858000"/>
              <a:gd name="connsiteX114" fmla="*/ 6039260 w 6128435"/>
              <a:gd name="connsiteY114" fmla="*/ 5289518 h 6858000"/>
              <a:gd name="connsiteX115" fmla="*/ 6036748 w 6128435"/>
              <a:gd name="connsiteY115" fmla="*/ 5322752 h 6858000"/>
              <a:gd name="connsiteX116" fmla="*/ 6036943 w 6128435"/>
              <a:gd name="connsiteY116" fmla="*/ 5329480 h 6858000"/>
              <a:gd name="connsiteX117" fmla="*/ 6037236 w 6128435"/>
              <a:gd name="connsiteY117" fmla="*/ 5329634 h 6858000"/>
              <a:gd name="connsiteX118" fmla="*/ 6038019 w 6128435"/>
              <a:gd name="connsiteY118" fmla="*/ 5336764 h 6858000"/>
              <a:gd name="connsiteX119" fmla="*/ 6037298 w 6128435"/>
              <a:gd name="connsiteY119" fmla="*/ 5341753 h 6858000"/>
              <a:gd name="connsiteX120" fmla="*/ 6037677 w 6128435"/>
              <a:gd name="connsiteY120" fmla="*/ 5354807 h 6858000"/>
              <a:gd name="connsiteX121" fmla="*/ 6039728 w 6128435"/>
              <a:gd name="connsiteY121" fmla="*/ 5359416 h 6858000"/>
              <a:gd name="connsiteX122" fmla="*/ 6043311 w 6128435"/>
              <a:gd name="connsiteY122" fmla="*/ 5361407 h 6858000"/>
              <a:gd name="connsiteX123" fmla="*/ 6042954 w 6128435"/>
              <a:gd name="connsiteY123" fmla="*/ 5362576 h 6858000"/>
              <a:gd name="connsiteX124" fmla="*/ 6053435 w 6128435"/>
              <a:gd name="connsiteY124" fmla="*/ 5387547 h 6858000"/>
              <a:gd name="connsiteX125" fmla="*/ 6065933 w 6128435"/>
              <a:gd name="connsiteY125" fmla="*/ 5443002 h 6858000"/>
              <a:gd name="connsiteX126" fmla="*/ 6068640 w 6128435"/>
              <a:gd name="connsiteY126" fmla="*/ 5474503 h 6858000"/>
              <a:gd name="connsiteX127" fmla="*/ 6080922 w 6128435"/>
              <a:gd name="connsiteY127" fmla="*/ 5561070 h 6858000"/>
              <a:gd name="connsiteX128" fmla="*/ 6096949 w 6128435"/>
              <a:gd name="connsiteY128" fmla="*/ 5648179 h 6858000"/>
              <a:gd name="connsiteX129" fmla="*/ 6125703 w 6128435"/>
              <a:gd name="connsiteY129" fmla="*/ 5692894 h 6858000"/>
              <a:gd name="connsiteX130" fmla="*/ 6126670 w 6128435"/>
              <a:gd name="connsiteY130" fmla="*/ 5697882 h 6858000"/>
              <a:gd name="connsiteX131" fmla="*/ 6124061 w 6128435"/>
              <a:gd name="connsiteY131" fmla="*/ 5710294 h 6858000"/>
              <a:gd name="connsiteX132" fmla="*/ 6122213 w 6128435"/>
              <a:gd name="connsiteY132" fmla="*/ 5714762 h 6858000"/>
              <a:gd name="connsiteX133" fmla="*/ 6121353 w 6128435"/>
              <a:gd name="connsiteY133" fmla="*/ 5721725 h 6858000"/>
              <a:gd name="connsiteX134" fmla="*/ 6121607 w 6128435"/>
              <a:gd name="connsiteY134" fmla="*/ 5721959 h 6858000"/>
              <a:gd name="connsiteX135" fmla="*/ 6120262 w 6128435"/>
              <a:gd name="connsiteY135" fmla="*/ 5728358 h 6858000"/>
              <a:gd name="connsiteX136" fmla="*/ 6110194 w 6128435"/>
              <a:gd name="connsiteY136" fmla="*/ 5758853 h 6858000"/>
              <a:gd name="connsiteX137" fmla="*/ 6127519 w 6128435"/>
              <a:gd name="connsiteY137" fmla="*/ 5865775 h 6858000"/>
              <a:gd name="connsiteX138" fmla="*/ 6128435 w 6128435"/>
              <a:gd name="connsiteY138" fmla="*/ 5870164 h 6858000"/>
              <a:gd name="connsiteX139" fmla="*/ 6119217 w 6128435"/>
              <a:gd name="connsiteY139" fmla="*/ 5888542 h 6858000"/>
              <a:gd name="connsiteX140" fmla="*/ 6115966 w 6128435"/>
              <a:gd name="connsiteY140" fmla="*/ 5898387 h 6858000"/>
              <a:gd name="connsiteX141" fmla="*/ 6111924 w 6128435"/>
              <a:gd name="connsiteY141" fmla="*/ 5900444 h 6858000"/>
              <a:gd name="connsiteX142" fmla="*/ 6108716 w 6128435"/>
              <a:gd name="connsiteY142" fmla="*/ 5915345 h 6858000"/>
              <a:gd name="connsiteX143" fmla="*/ 6109524 w 6128435"/>
              <a:gd name="connsiteY143" fmla="*/ 5917328 h 6858000"/>
              <a:gd name="connsiteX144" fmla="*/ 6102493 w 6128435"/>
              <a:gd name="connsiteY144" fmla="*/ 5928602 h 6858000"/>
              <a:gd name="connsiteX145" fmla="*/ 6056863 w 6128435"/>
              <a:gd name="connsiteY145" fmla="*/ 6000643 h 6858000"/>
              <a:gd name="connsiteX146" fmla="*/ 6045436 w 6128435"/>
              <a:gd name="connsiteY146" fmla="*/ 6124480 h 6858000"/>
              <a:gd name="connsiteX147" fmla="*/ 6030489 w 6128435"/>
              <a:gd name="connsiteY147" fmla="*/ 6317666 h 6858000"/>
              <a:gd name="connsiteX148" fmla="*/ 6007492 w 6128435"/>
              <a:gd name="connsiteY148" fmla="*/ 6440818 h 6858000"/>
              <a:gd name="connsiteX149" fmla="*/ 6009467 w 6128435"/>
              <a:gd name="connsiteY149" fmla="*/ 6487076 h 6858000"/>
              <a:gd name="connsiteX150" fmla="*/ 5995064 w 6128435"/>
              <a:gd name="connsiteY150" fmla="*/ 6540791 h 6858000"/>
              <a:gd name="connsiteX151" fmla="*/ 5996309 w 6128435"/>
              <a:gd name="connsiteY151" fmla="*/ 6543961 h 6858000"/>
              <a:gd name="connsiteX152" fmla="*/ 5996048 w 6128435"/>
              <a:gd name="connsiteY152" fmla="*/ 6555444 h 6858000"/>
              <a:gd name="connsiteX153" fmla="*/ 6002524 w 6128435"/>
              <a:gd name="connsiteY153" fmla="*/ 6560188 h 6858000"/>
              <a:gd name="connsiteX154" fmla="*/ 6006823 w 6128435"/>
              <a:gd name="connsiteY154" fmla="*/ 6578546 h 6858000"/>
              <a:gd name="connsiteX155" fmla="*/ 6004510 w 6128435"/>
              <a:gd name="connsiteY155" fmla="*/ 6599256 h 6858000"/>
              <a:gd name="connsiteX156" fmla="*/ 5986207 w 6128435"/>
              <a:gd name="connsiteY156" fmla="*/ 6695855 h 6858000"/>
              <a:gd name="connsiteX157" fmla="*/ 5979428 w 6128435"/>
              <a:gd name="connsiteY157" fmla="*/ 6754678 h 6858000"/>
              <a:gd name="connsiteX158" fmla="*/ 5983398 w 6128435"/>
              <a:gd name="connsiteY158" fmla="*/ 6778641 h 6858000"/>
              <a:gd name="connsiteX159" fmla="*/ 5984543 w 6128435"/>
              <a:gd name="connsiteY159" fmla="*/ 6811016 h 6858000"/>
              <a:gd name="connsiteX160" fmla="*/ 5981802 w 6128435"/>
              <a:gd name="connsiteY160" fmla="*/ 6838578 h 6858000"/>
              <a:gd name="connsiteX161" fmla="*/ 5979671 w 6128435"/>
              <a:gd name="connsiteY161" fmla="*/ 6858000 h 6858000"/>
              <a:gd name="connsiteX162" fmla="*/ 0 w 6128435"/>
              <a:gd name="connsiteY162" fmla="*/ 6858000 h 6858000"/>
              <a:gd name="connsiteX163" fmla="*/ 0 w 6128435"/>
              <a:gd name="connsiteY16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79312 w 6128435"/>
              <a:gd name="connsiteY35" fmla="*/ 2302757 h 6858000"/>
              <a:gd name="connsiteX36" fmla="*/ 5293877 w 6128435"/>
              <a:gd name="connsiteY36" fmla="*/ 2368649 h 6858000"/>
              <a:gd name="connsiteX37" fmla="*/ 5311338 w 6128435"/>
              <a:gd name="connsiteY37" fmla="*/ 2404034 h 6858000"/>
              <a:gd name="connsiteX38" fmla="*/ 5338366 w 6128435"/>
              <a:gd name="connsiteY38" fmla="*/ 2465052 h 6858000"/>
              <a:gd name="connsiteX39" fmla="*/ 5371263 w 6128435"/>
              <a:gd name="connsiteY39" fmla="*/ 2586413 h 6858000"/>
              <a:gd name="connsiteX40" fmla="*/ 5407503 w 6128435"/>
              <a:gd name="connsiteY40" fmla="*/ 2786290 h 6858000"/>
              <a:gd name="connsiteX41" fmla="*/ 5407356 w 6128435"/>
              <a:gd name="connsiteY41" fmla="*/ 2787545 h 6858000"/>
              <a:gd name="connsiteX42" fmla="*/ 5411130 w 6128435"/>
              <a:gd name="connsiteY42" fmla="*/ 2788640 h 6858000"/>
              <a:gd name="connsiteX43" fmla="*/ 5416439 w 6128435"/>
              <a:gd name="connsiteY43" fmla="*/ 2805666 h 6858000"/>
              <a:gd name="connsiteX44" fmla="*/ 5416589 w 6128435"/>
              <a:gd name="connsiteY44" fmla="*/ 2810822 h 6858000"/>
              <a:gd name="connsiteX45" fmla="*/ 5418542 w 6128435"/>
              <a:gd name="connsiteY45" fmla="*/ 2817745 h 6858000"/>
              <a:gd name="connsiteX46" fmla="*/ 5418847 w 6128435"/>
              <a:gd name="connsiteY46" fmla="*/ 2817825 h 6858000"/>
              <a:gd name="connsiteX47" fmla="*/ 5457023 w 6128435"/>
              <a:gd name="connsiteY47" fmla="*/ 2858292 h 6858000"/>
              <a:gd name="connsiteX48" fmla="*/ 5479298 w 6128435"/>
              <a:gd name="connsiteY48" fmla="*/ 2947791 h 6858000"/>
              <a:gd name="connsiteX49" fmla="*/ 5481770 w 6128435"/>
              <a:gd name="connsiteY49" fmla="*/ 2951352 h 6858000"/>
              <a:gd name="connsiteX50" fmla="*/ 5482045 w 6128435"/>
              <a:gd name="connsiteY50" fmla="*/ 2984371 h 6858000"/>
              <a:gd name="connsiteX51" fmla="*/ 5482415 w 6128435"/>
              <a:gd name="connsiteY51" fmla="*/ 3004079 h 6858000"/>
              <a:gd name="connsiteX52" fmla="*/ 5483865 w 6128435"/>
              <a:gd name="connsiteY52" fmla="*/ 3005467 h 6858000"/>
              <a:gd name="connsiteX53" fmla="*/ 5482236 w 6128435"/>
              <a:gd name="connsiteY53" fmla="*/ 3019791 h 6858000"/>
              <a:gd name="connsiteX54" fmla="*/ 5481505 w 6128435"/>
              <a:gd name="connsiteY54" fmla="*/ 3095286 h 6858000"/>
              <a:gd name="connsiteX55" fmla="*/ 5477595 w 6128435"/>
              <a:gd name="connsiteY55" fmla="*/ 3250534 h 6858000"/>
              <a:gd name="connsiteX56" fmla="*/ 5532836 w 6128435"/>
              <a:gd name="connsiteY56" fmla="*/ 3353840 h 6858000"/>
              <a:gd name="connsiteX57" fmla="*/ 5561229 w 6128435"/>
              <a:gd name="connsiteY57" fmla="*/ 3395784 h 6858000"/>
              <a:gd name="connsiteX58" fmla="*/ 5589758 w 6128435"/>
              <a:gd name="connsiteY58" fmla="*/ 3506453 h 6858000"/>
              <a:gd name="connsiteX59" fmla="*/ 5596144 w 6128435"/>
              <a:gd name="connsiteY59" fmla="*/ 3534624 h 6858000"/>
              <a:gd name="connsiteX60" fmla="*/ 5597750 w 6128435"/>
              <a:gd name="connsiteY60" fmla="*/ 3534129 h 6858000"/>
              <a:gd name="connsiteX61" fmla="*/ 5599700 w 6128435"/>
              <a:gd name="connsiteY61" fmla="*/ 3547221 h 6858000"/>
              <a:gd name="connsiteX62" fmla="*/ 5615031 w 6128435"/>
              <a:gd name="connsiteY62" fmla="*/ 3557482 h 6858000"/>
              <a:gd name="connsiteX63" fmla="*/ 5618377 w 6128435"/>
              <a:gd name="connsiteY63" fmla="*/ 3588431 h 6858000"/>
              <a:gd name="connsiteX64" fmla="*/ 5612155 w 6128435"/>
              <a:gd name="connsiteY64" fmla="*/ 3589869 h 6858000"/>
              <a:gd name="connsiteX65" fmla="*/ 5620843 w 6128435"/>
              <a:gd name="connsiteY65" fmla="*/ 3606745 h 6858000"/>
              <a:gd name="connsiteX66" fmla="*/ 5655472 w 6128435"/>
              <a:gd name="connsiteY66" fmla="*/ 3678877 h 6858000"/>
              <a:gd name="connsiteX67" fmla="*/ 5680448 w 6128435"/>
              <a:gd name="connsiteY67" fmla="*/ 3717760 h 6858000"/>
              <a:gd name="connsiteX68" fmla="*/ 5683015 w 6128435"/>
              <a:gd name="connsiteY68" fmla="*/ 3762025 h 6858000"/>
              <a:gd name="connsiteX69" fmla="*/ 5696643 w 6128435"/>
              <a:gd name="connsiteY69" fmla="*/ 3773888 h 6858000"/>
              <a:gd name="connsiteX70" fmla="*/ 5699203 w 6128435"/>
              <a:gd name="connsiteY70" fmla="*/ 3775823 h 6858000"/>
              <a:gd name="connsiteX71" fmla="*/ 5704824 w 6128435"/>
              <a:gd name="connsiteY71" fmla="*/ 3785966 h 6858000"/>
              <a:gd name="connsiteX72" fmla="*/ 5712204 w 6128435"/>
              <a:gd name="connsiteY72" fmla="*/ 3785830 h 6858000"/>
              <a:gd name="connsiteX73" fmla="*/ 5724816 w 6128435"/>
              <a:gd name="connsiteY73" fmla="*/ 3798949 h 6858000"/>
              <a:gd name="connsiteX74" fmla="*/ 5733539 w 6128435"/>
              <a:gd name="connsiteY74" fmla="*/ 3818457 h 6858000"/>
              <a:gd name="connsiteX75" fmla="*/ 5768491 w 6128435"/>
              <a:gd name="connsiteY75" fmla="*/ 3914399 h 6858000"/>
              <a:gd name="connsiteX76" fmla="*/ 5793123 w 6128435"/>
              <a:gd name="connsiteY76" fmla="*/ 3969952 h 6858000"/>
              <a:gd name="connsiteX77" fmla="*/ 5808321 w 6128435"/>
              <a:gd name="connsiteY77" fmla="*/ 3988153 h 6858000"/>
              <a:gd name="connsiteX78" fmla="*/ 5825621 w 6128435"/>
              <a:gd name="connsiteY78" fmla="*/ 4015525 h 6858000"/>
              <a:gd name="connsiteX79" fmla="*/ 5860672 w 6128435"/>
              <a:gd name="connsiteY79" fmla="*/ 4061579 h 6858000"/>
              <a:gd name="connsiteX80" fmla="*/ 5872173 w 6128435"/>
              <a:gd name="connsiteY80" fmla="*/ 4088497 h 6858000"/>
              <a:gd name="connsiteX81" fmla="*/ 5883705 w 6128435"/>
              <a:gd name="connsiteY81" fmla="*/ 4101899 h 6858000"/>
              <a:gd name="connsiteX82" fmla="*/ 5885314 w 6128435"/>
              <a:gd name="connsiteY82" fmla="*/ 4108387 h 6858000"/>
              <a:gd name="connsiteX83" fmla="*/ 5894095 w 6128435"/>
              <a:gd name="connsiteY83" fmla="*/ 4128857 h 6858000"/>
              <a:gd name="connsiteX84" fmla="*/ 5898339 w 6128435"/>
              <a:gd name="connsiteY84" fmla="*/ 4140800 h 6858000"/>
              <a:gd name="connsiteX85" fmla="*/ 5899734 w 6128435"/>
              <a:gd name="connsiteY85" fmla="*/ 4145632 h 6858000"/>
              <a:gd name="connsiteX86" fmla="*/ 5903513 w 6128435"/>
              <a:gd name="connsiteY86" fmla="*/ 4187661 h 6858000"/>
              <a:gd name="connsiteX87" fmla="*/ 5917114 w 6128435"/>
              <a:gd name="connsiteY87" fmla="*/ 4213096 h 6858000"/>
              <a:gd name="connsiteX88" fmla="*/ 5921153 w 6128435"/>
              <a:gd name="connsiteY88" fmla="*/ 4236222 h 6858000"/>
              <a:gd name="connsiteX89" fmla="*/ 5924233 w 6128435"/>
              <a:gd name="connsiteY89" fmla="*/ 4242060 h 6858000"/>
              <a:gd name="connsiteX90" fmla="*/ 5928910 w 6128435"/>
              <a:gd name="connsiteY90" fmla="*/ 4300973 h 6858000"/>
              <a:gd name="connsiteX91" fmla="*/ 5939320 w 6128435"/>
              <a:gd name="connsiteY91" fmla="*/ 4340435 h 6858000"/>
              <a:gd name="connsiteX92" fmla="*/ 5946705 w 6128435"/>
              <a:gd name="connsiteY92" fmla="*/ 4428051 h 6858000"/>
              <a:gd name="connsiteX93" fmla="*/ 5949261 w 6128435"/>
              <a:gd name="connsiteY93" fmla="*/ 4449185 h 6858000"/>
              <a:gd name="connsiteX94" fmla="*/ 5957504 w 6128435"/>
              <a:gd name="connsiteY94" fmla="*/ 4465911 h 6858000"/>
              <a:gd name="connsiteX95" fmla="*/ 5964689 w 6128435"/>
              <a:gd name="connsiteY95" fmla="*/ 4468532 h 6858000"/>
              <a:gd name="connsiteX96" fmla="*/ 5967062 w 6128435"/>
              <a:gd name="connsiteY96" fmla="*/ 4479923 h 6858000"/>
              <a:gd name="connsiteX97" fmla="*/ 5968960 w 6128435"/>
              <a:gd name="connsiteY97" fmla="*/ 4482655 h 6858000"/>
              <a:gd name="connsiteX98" fmla="*/ 5978567 w 6128435"/>
              <a:gd name="connsiteY98" fmla="*/ 4498605 h 6858000"/>
              <a:gd name="connsiteX99" fmla="*/ 5980106 w 6128435"/>
              <a:gd name="connsiteY99" fmla="*/ 4585087 h 6858000"/>
              <a:gd name="connsiteX100" fmla="*/ 5998138 w 6128435"/>
              <a:gd name="connsiteY100" fmla="*/ 4697518 h 6858000"/>
              <a:gd name="connsiteX101" fmla="*/ 6013516 w 6128435"/>
              <a:gd name="connsiteY101" fmla="*/ 4786619 h 6858000"/>
              <a:gd name="connsiteX102" fmla="*/ 6025404 w 6128435"/>
              <a:gd name="connsiteY102" fmla="*/ 4858148 h 6858000"/>
              <a:gd name="connsiteX103" fmla="*/ 6007749 w 6128435"/>
              <a:gd name="connsiteY103" fmla="*/ 4964715 h 6858000"/>
              <a:gd name="connsiteX104" fmla="*/ 6005269 w 6128435"/>
              <a:gd name="connsiteY104" fmla="*/ 5150567 h 6858000"/>
              <a:gd name="connsiteX105" fmla="*/ 6001127 w 6128435"/>
              <a:gd name="connsiteY105" fmla="*/ 5164609 h 6858000"/>
              <a:gd name="connsiteX106" fmla="*/ 5996647 w 6128435"/>
              <a:gd name="connsiteY106" fmla="*/ 5185640 h 6858000"/>
              <a:gd name="connsiteX107" fmla="*/ 5998514 w 6128435"/>
              <a:gd name="connsiteY107" fmla="*/ 5189673 h 6858000"/>
              <a:gd name="connsiteX108" fmla="*/ 5995970 w 6128435"/>
              <a:gd name="connsiteY108" fmla="*/ 5221547 h 6858000"/>
              <a:gd name="connsiteX109" fmla="*/ 5997218 w 6128435"/>
              <a:gd name="connsiteY109" fmla="*/ 5222031 h 6858000"/>
              <a:gd name="connsiteX110" fmla="*/ 6002116 w 6128435"/>
              <a:gd name="connsiteY110" fmla="*/ 5231223 h 6858000"/>
              <a:gd name="connsiteX111" fmla="*/ 6008541 w 6128435"/>
              <a:gd name="connsiteY111" fmla="*/ 5248680 h 6858000"/>
              <a:gd name="connsiteX112" fmla="*/ 6039260 w 6128435"/>
              <a:gd name="connsiteY112" fmla="*/ 5289518 h 6858000"/>
              <a:gd name="connsiteX113" fmla="*/ 6036748 w 6128435"/>
              <a:gd name="connsiteY113" fmla="*/ 5322752 h 6858000"/>
              <a:gd name="connsiteX114" fmla="*/ 6036943 w 6128435"/>
              <a:gd name="connsiteY114" fmla="*/ 5329480 h 6858000"/>
              <a:gd name="connsiteX115" fmla="*/ 6037236 w 6128435"/>
              <a:gd name="connsiteY115" fmla="*/ 5329634 h 6858000"/>
              <a:gd name="connsiteX116" fmla="*/ 6038019 w 6128435"/>
              <a:gd name="connsiteY116" fmla="*/ 5336764 h 6858000"/>
              <a:gd name="connsiteX117" fmla="*/ 6037298 w 6128435"/>
              <a:gd name="connsiteY117" fmla="*/ 5341753 h 6858000"/>
              <a:gd name="connsiteX118" fmla="*/ 6037677 w 6128435"/>
              <a:gd name="connsiteY118" fmla="*/ 5354807 h 6858000"/>
              <a:gd name="connsiteX119" fmla="*/ 6039728 w 6128435"/>
              <a:gd name="connsiteY119" fmla="*/ 5359416 h 6858000"/>
              <a:gd name="connsiteX120" fmla="*/ 6043311 w 6128435"/>
              <a:gd name="connsiteY120" fmla="*/ 5361407 h 6858000"/>
              <a:gd name="connsiteX121" fmla="*/ 6042954 w 6128435"/>
              <a:gd name="connsiteY121" fmla="*/ 5362576 h 6858000"/>
              <a:gd name="connsiteX122" fmla="*/ 6053435 w 6128435"/>
              <a:gd name="connsiteY122" fmla="*/ 5387547 h 6858000"/>
              <a:gd name="connsiteX123" fmla="*/ 6065933 w 6128435"/>
              <a:gd name="connsiteY123" fmla="*/ 5443002 h 6858000"/>
              <a:gd name="connsiteX124" fmla="*/ 6068640 w 6128435"/>
              <a:gd name="connsiteY124" fmla="*/ 5474503 h 6858000"/>
              <a:gd name="connsiteX125" fmla="*/ 6080922 w 6128435"/>
              <a:gd name="connsiteY125" fmla="*/ 5561070 h 6858000"/>
              <a:gd name="connsiteX126" fmla="*/ 6096949 w 6128435"/>
              <a:gd name="connsiteY126" fmla="*/ 5648179 h 6858000"/>
              <a:gd name="connsiteX127" fmla="*/ 6125703 w 6128435"/>
              <a:gd name="connsiteY127" fmla="*/ 5692894 h 6858000"/>
              <a:gd name="connsiteX128" fmla="*/ 6126670 w 6128435"/>
              <a:gd name="connsiteY128" fmla="*/ 5697882 h 6858000"/>
              <a:gd name="connsiteX129" fmla="*/ 6124061 w 6128435"/>
              <a:gd name="connsiteY129" fmla="*/ 5710294 h 6858000"/>
              <a:gd name="connsiteX130" fmla="*/ 6122213 w 6128435"/>
              <a:gd name="connsiteY130" fmla="*/ 5714762 h 6858000"/>
              <a:gd name="connsiteX131" fmla="*/ 6121353 w 6128435"/>
              <a:gd name="connsiteY131" fmla="*/ 5721725 h 6858000"/>
              <a:gd name="connsiteX132" fmla="*/ 6121607 w 6128435"/>
              <a:gd name="connsiteY132" fmla="*/ 5721959 h 6858000"/>
              <a:gd name="connsiteX133" fmla="*/ 6120262 w 6128435"/>
              <a:gd name="connsiteY133" fmla="*/ 5728358 h 6858000"/>
              <a:gd name="connsiteX134" fmla="*/ 6110194 w 6128435"/>
              <a:gd name="connsiteY134" fmla="*/ 5758853 h 6858000"/>
              <a:gd name="connsiteX135" fmla="*/ 6127519 w 6128435"/>
              <a:gd name="connsiteY135" fmla="*/ 5865775 h 6858000"/>
              <a:gd name="connsiteX136" fmla="*/ 6128435 w 6128435"/>
              <a:gd name="connsiteY136" fmla="*/ 5870164 h 6858000"/>
              <a:gd name="connsiteX137" fmla="*/ 6119217 w 6128435"/>
              <a:gd name="connsiteY137" fmla="*/ 5888542 h 6858000"/>
              <a:gd name="connsiteX138" fmla="*/ 6115966 w 6128435"/>
              <a:gd name="connsiteY138" fmla="*/ 5898387 h 6858000"/>
              <a:gd name="connsiteX139" fmla="*/ 6111924 w 6128435"/>
              <a:gd name="connsiteY139" fmla="*/ 5900444 h 6858000"/>
              <a:gd name="connsiteX140" fmla="*/ 6108716 w 6128435"/>
              <a:gd name="connsiteY140" fmla="*/ 5915345 h 6858000"/>
              <a:gd name="connsiteX141" fmla="*/ 6109524 w 6128435"/>
              <a:gd name="connsiteY141" fmla="*/ 5917328 h 6858000"/>
              <a:gd name="connsiteX142" fmla="*/ 6102493 w 6128435"/>
              <a:gd name="connsiteY142" fmla="*/ 5928602 h 6858000"/>
              <a:gd name="connsiteX143" fmla="*/ 6056863 w 6128435"/>
              <a:gd name="connsiteY143" fmla="*/ 6000643 h 6858000"/>
              <a:gd name="connsiteX144" fmla="*/ 6045436 w 6128435"/>
              <a:gd name="connsiteY144" fmla="*/ 6124480 h 6858000"/>
              <a:gd name="connsiteX145" fmla="*/ 6030489 w 6128435"/>
              <a:gd name="connsiteY145" fmla="*/ 6317666 h 6858000"/>
              <a:gd name="connsiteX146" fmla="*/ 6007492 w 6128435"/>
              <a:gd name="connsiteY146" fmla="*/ 6440818 h 6858000"/>
              <a:gd name="connsiteX147" fmla="*/ 6009467 w 6128435"/>
              <a:gd name="connsiteY147" fmla="*/ 6487076 h 6858000"/>
              <a:gd name="connsiteX148" fmla="*/ 5995064 w 6128435"/>
              <a:gd name="connsiteY148" fmla="*/ 6540791 h 6858000"/>
              <a:gd name="connsiteX149" fmla="*/ 5996309 w 6128435"/>
              <a:gd name="connsiteY149" fmla="*/ 6543961 h 6858000"/>
              <a:gd name="connsiteX150" fmla="*/ 5996048 w 6128435"/>
              <a:gd name="connsiteY150" fmla="*/ 6555444 h 6858000"/>
              <a:gd name="connsiteX151" fmla="*/ 6002524 w 6128435"/>
              <a:gd name="connsiteY151" fmla="*/ 6560188 h 6858000"/>
              <a:gd name="connsiteX152" fmla="*/ 6006823 w 6128435"/>
              <a:gd name="connsiteY152" fmla="*/ 6578546 h 6858000"/>
              <a:gd name="connsiteX153" fmla="*/ 6004510 w 6128435"/>
              <a:gd name="connsiteY153" fmla="*/ 6599256 h 6858000"/>
              <a:gd name="connsiteX154" fmla="*/ 5986207 w 6128435"/>
              <a:gd name="connsiteY154" fmla="*/ 6695855 h 6858000"/>
              <a:gd name="connsiteX155" fmla="*/ 5979428 w 6128435"/>
              <a:gd name="connsiteY155" fmla="*/ 6754678 h 6858000"/>
              <a:gd name="connsiteX156" fmla="*/ 5983398 w 6128435"/>
              <a:gd name="connsiteY156" fmla="*/ 6778641 h 6858000"/>
              <a:gd name="connsiteX157" fmla="*/ 5984543 w 6128435"/>
              <a:gd name="connsiteY157" fmla="*/ 6811016 h 6858000"/>
              <a:gd name="connsiteX158" fmla="*/ 5981802 w 6128435"/>
              <a:gd name="connsiteY158" fmla="*/ 6838578 h 6858000"/>
              <a:gd name="connsiteX159" fmla="*/ 5979671 w 6128435"/>
              <a:gd name="connsiteY159" fmla="*/ 6858000 h 6858000"/>
              <a:gd name="connsiteX160" fmla="*/ 0 w 6128435"/>
              <a:gd name="connsiteY160" fmla="*/ 6858000 h 6858000"/>
              <a:gd name="connsiteX161" fmla="*/ 0 w 6128435"/>
              <a:gd name="connsiteY16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2236 w 6128435"/>
              <a:gd name="connsiteY52" fmla="*/ 3019791 h 6858000"/>
              <a:gd name="connsiteX53" fmla="*/ 5481505 w 6128435"/>
              <a:gd name="connsiteY53" fmla="*/ 3095286 h 6858000"/>
              <a:gd name="connsiteX54" fmla="*/ 5477595 w 6128435"/>
              <a:gd name="connsiteY54" fmla="*/ 3250534 h 6858000"/>
              <a:gd name="connsiteX55" fmla="*/ 5532836 w 6128435"/>
              <a:gd name="connsiteY55" fmla="*/ 3353840 h 6858000"/>
              <a:gd name="connsiteX56" fmla="*/ 5561229 w 6128435"/>
              <a:gd name="connsiteY56" fmla="*/ 3395784 h 6858000"/>
              <a:gd name="connsiteX57" fmla="*/ 5589758 w 6128435"/>
              <a:gd name="connsiteY57" fmla="*/ 3506453 h 6858000"/>
              <a:gd name="connsiteX58" fmla="*/ 5596144 w 6128435"/>
              <a:gd name="connsiteY58" fmla="*/ 3534624 h 6858000"/>
              <a:gd name="connsiteX59" fmla="*/ 5597750 w 6128435"/>
              <a:gd name="connsiteY59" fmla="*/ 3534129 h 6858000"/>
              <a:gd name="connsiteX60" fmla="*/ 5599700 w 6128435"/>
              <a:gd name="connsiteY60" fmla="*/ 3547221 h 6858000"/>
              <a:gd name="connsiteX61" fmla="*/ 5615031 w 6128435"/>
              <a:gd name="connsiteY61" fmla="*/ 3557482 h 6858000"/>
              <a:gd name="connsiteX62" fmla="*/ 5618377 w 6128435"/>
              <a:gd name="connsiteY62" fmla="*/ 3588431 h 6858000"/>
              <a:gd name="connsiteX63" fmla="*/ 5612155 w 6128435"/>
              <a:gd name="connsiteY63" fmla="*/ 3589869 h 6858000"/>
              <a:gd name="connsiteX64" fmla="*/ 5620843 w 6128435"/>
              <a:gd name="connsiteY64" fmla="*/ 3606745 h 6858000"/>
              <a:gd name="connsiteX65" fmla="*/ 5655472 w 6128435"/>
              <a:gd name="connsiteY65" fmla="*/ 3678877 h 6858000"/>
              <a:gd name="connsiteX66" fmla="*/ 5680448 w 6128435"/>
              <a:gd name="connsiteY66" fmla="*/ 3717760 h 6858000"/>
              <a:gd name="connsiteX67" fmla="*/ 5683015 w 6128435"/>
              <a:gd name="connsiteY67" fmla="*/ 3762025 h 6858000"/>
              <a:gd name="connsiteX68" fmla="*/ 5696643 w 6128435"/>
              <a:gd name="connsiteY68" fmla="*/ 3773888 h 6858000"/>
              <a:gd name="connsiteX69" fmla="*/ 5699203 w 6128435"/>
              <a:gd name="connsiteY69" fmla="*/ 3775823 h 6858000"/>
              <a:gd name="connsiteX70" fmla="*/ 5704824 w 6128435"/>
              <a:gd name="connsiteY70" fmla="*/ 3785966 h 6858000"/>
              <a:gd name="connsiteX71" fmla="*/ 5712204 w 6128435"/>
              <a:gd name="connsiteY71" fmla="*/ 3785830 h 6858000"/>
              <a:gd name="connsiteX72" fmla="*/ 5724816 w 6128435"/>
              <a:gd name="connsiteY72" fmla="*/ 3798949 h 6858000"/>
              <a:gd name="connsiteX73" fmla="*/ 5733539 w 6128435"/>
              <a:gd name="connsiteY73" fmla="*/ 3818457 h 6858000"/>
              <a:gd name="connsiteX74" fmla="*/ 5768491 w 6128435"/>
              <a:gd name="connsiteY74" fmla="*/ 3914399 h 6858000"/>
              <a:gd name="connsiteX75" fmla="*/ 5793123 w 6128435"/>
              <a:gd name="connsiteY75" fmla="*/ 3969952 h 6858000"/>
              <a:gd name="connsiteX76" fmla="*/ 5808321 w 6128435"/>
              <a:gd name="connsiteY76" fmla="*/ 3988153 h 6858000"/>
              <a:gd name="connsiteX77" fmla="*/ 5825621 w 6128435"/>
              <a:gd name="connsiteY77" fmla="*/ 4015525 h 6858000"/>
              <a:gd name="connsiteX78" fmla="*/ 5860672 w 6128435"/>
              <a:gd name="connsiteY78" fmla="*/ 4061579 h 6858000"/>
              <a:gd name="connsiteX79" fmla="*/ 5872173 w 6128435"/>
              <a:gd name="connsiteY79" fmla="*/ 4088497 h 6858000"/>
              <a:gd name="connsiteX80" fmla="*/ 5883705 w 6128435"/>
              <a:gd name="connsiteY80" fmla="*/ 4101899 h 6858000"/>
              <a:gd name="connsiteX81" fmla="*/ 5885314 w 6128435"/>
              <a:gd name="connsiteY81" fmla="*/ 4108387 h 6858000"/>
              <a:gd name="connsiteX82" fmla="*/ 5894095 w 6128435"/>
              <a:gd name="connsiteY82" fmla="*/ 4128857 h 6858000"/>
              <a:gd name="connsiteX83" fmla="*/ 5898339 w 6128435"/>
              <a:gd name="connsiteY83" fmla="*/ 4140800 h 6858000"/>
              <a:gd name="connsiteX84" fmla="*/ 5899734 w 6128435"/>
              <a:gd name="connsiteY84" fmla="*/ 4145632 h 6858000"/>
              <a:gd name="connsiteX85" fmla="*/ 5903513 w 6128435"/>
              <a:gd name="connsiteY85" fmla="*/ 4187661 h 6858000"/>
              <a:gd name="connsiteX86" fmla="*/ 5917114 w 6128435"/>
              <a:gd name="connsiteY86" fmla="*/ 4213096 h 6858000"/>
              <a:gd name="connsiteX87" fmla="*/ 5921153 w 6128435"/>
              <a:gd name="connsiteY87" fmla="*/ 4236222 h 6858000"/>
              <a:gd name="connsiteX88" fmla="*/ 5924233 w 6128435"/>
              <a:gd name="connsiteY88" fmla="*/ 4242060 h 6858000"/>
              <a:gd name="connsiteX89" fmla="*/ 5928910 w 6128435"/>
              <a:gd name="connsiteY89" fmla="*/ 4300973 h 6858000"/>
              <a:gd name="connsiteX90" fmla="*/ 5939320 w 6128435"/>
              <a:gd name="connsiteY90" fmla="*/ 4340435 h 6858000"/>
              <a:gd name="connsiteX91" fmla="*/ 5946705 w 6128435"/>
              <a:gd name="connsiteY91" fmla="*/ 4428051 h 6858000"/>
              <a:gd name="connsiteX92" fmla="*/ 5949261 w 6128435"/>
              <a:gd name="connsiteY92" fmla="*/ 4449185 h 6858000"/>
              <a:gd name="connsiteX93" fmla="*/ 5957504 w 6128435"/>
              <a:gd name="connsiteY93" fmla="*/ 4465911 h 6858000"/>
              <a:gd name="connsiteX94" fmla="*/ 5964689 w 6128435"/>
              <a:gd name="connsiteY94" fmla="*/ 4468532 h 6858000"/>
              <a:gd name="connsiteX95" fmla="*/ 5967062 w 6128435"/>
              <a:gd name="connsiteY95" fmla="*/ 4479923 h 6858000"/>
              <a:gd name="connsiteX96" fmla="*/ 5968960 w 6128435"/>
              <a:gd name="connsiteY96" fmla="*/ 4482655 h 6858000"/>
              <a:gd name="connsiteX97" fmla="*/ 5978567 w 6128435"/>
              <a:gd name="connsiteY97" fmla="*/ 4498605 h 6858000"/>
              <a:gd name="connsiteX98" fmla="*/ 5980106 w 6128435"/>
              <a:gd name="connsiteY98" fmla="*/ 4585087 h 6858000"/>
              <a:gd name="connsiteX99" fmla="*/ 5998138 w 6128435"/>
              <a:gd name="connsiteY99" fmla="*/ 4697518 h 6858000"/>
              <a:gd name="connsiteX100" fmla="*/ 6013516 w 6128435"/>
              <a:gd name="connsiteY100" fmla="*/ 4786619 h 6858000"/>
              <a:gd name="connsiteX101" fmla="*/ 6025404 w 6128435"/>
              <a:gd name="connsiteY101" fmla="*/ 4858148 h 6858000"/>
              <a:gd name="connsiteX102" fmla="*/ 6007749 w 6128435"/>
              <a:gd name="connsiteY102" fmla="*/ 4964715 h 6858000"/>
              <a:gd name="connsiteX103" fmla="*/ 6005269 w 6128435"/>
              <a:gd name="connsiteY103" fmla="*/ 5150567 h 6858000"/>
              <a:gd name="connsiteX104" fmla="*/ 6001127 w 6128435"/>
              <a:gd name="connsiteY104" fmla="*/ 5164609 h 6858000"/>
              <a:gd name="connsiteX105" fmla="*/ 5996647 w 6128435"/>
              <a:gd name="connsiteY105" fmla="*/ 5185640 h 6858000"/>
              <a:gd name="connsiteX106" fmla="*/ 5998514 w 6128435"/>
              <a:gd name="connsiteY106" fmla="*/ 5189673 h 6858000"/>
              <a:gd name="connsiteX107" fmla="*/ 5995970 w 6128435"/>
              <a:gd name="connsiteY107" fmla="*/ 5221547 h 6858000"/>
              <a:gd name="connsiteX108" fmla="*/ 5997218 w 6128435"/>
              <a:gd name="connsiteY108" fmla="*/ 5222031 h 6858000"/>
              <a:gd name="connsiteX109" fmla="*/ 6002116 w 6128435"/>
              <a:gd name="connsiteY109" fmla="*/ 5231223 h 6858000"/>
              <a:gd name="connsiteX110" fmla="*/ 6008541 w 6128435"/>
              <a:gd name="connsiteY110" fmla="*/ 5248680 h 6858000"/>
              <a:gd name="connsiteX111" fmla="*/ 6039260 w 6128435"/>
              <a:gd name="connsiteY111" fmla="*/ 5289518 h 6858000"/>
              <a:gd name="connsiteX112" fmla="*/ 6036748 w 6128435"/>
              <a:gd name="connsiteY112" fmla="*/ 5322752 h 6858000"/>
              <a:gd name="connsiteX113" fmla="*/ 6036943 w 6128435"/>
              <a:gd name="connsiteY113" fmla="*/ 5329480 h 6858000"/>
              <a:gd name="connsiteX114" fmla="*/ 6037236 w 6128435"/>
              <a:gd name="connsiteY114" fmla="*/ 5329634 h 6858000"/>
              <a:gd name="connsiteX115" fmla="*/ 6038019 w 6128435"/>
              <a:gd name="connsiteY115" fmla="*/ 5336764 h 6858000"/>
              <a:gd name="connsiteX116" fmla="*/ 6037298 w 6128435"/>
              <a:gd name="connsiteY116" fmla="*/ 5341753 h 6858000"/>
              <a:gd name="connsiteX117" fmla="*/ 6037677 w 6128435"/>
              <a:gd name="connsiteY117" fmla="*/ 5354807 h 6858000"/>
              <a:gd name="connsiteX118" fmla="*/ 6039728 w 6128435"/>
              <a:gd name="connsiteY118" fmla="*/ 5359416 h 6858000"/>
              <a:gd name="connsiteX119" fmla="*/ 6043311 w 6128435"/>
              <a:gd name="connsiteY119" fmla="*/ 5361407 h 6858000"/>
              <a:gd name="connsiteX120" fmla="*/ 6042954 w 6128435"/>
              <a:gd name="connsiteY120" fmla="*/ 5362576 h 6858000"/>
              <a:gd name="connsiteX121" fmla="*/ 6053435 w 6128435"/>
              <a:gd name="connsiteY121" fmla="*/ 5387547 h 6858000"/>
              <a:gd name="connsiteX122" fmla="*/ 6065933 w 6128435"/>
              <a:gd name="connsiteY122" fmla="*/ 5443002 h 6858000"/>
              <a:gd name="connsiteX123" fmla="*/ 6068640 w 6128435"/>
              <a:gd name="connsiteY123" fmla="*/ 5474503 h 6858000"/>
              <a:gd name="connsiteX124" fmla="*/ 6080922 w 6128435"/>
              <a:gd name="connsiteY124" fmla="*/ 5561070 h 6858000"/>
              <a:gd name="connsiteX125" fmla="*/ 6096949 w 6128435"/>
              <a:gd name="connsiteY125" fmla="*/ 5648179 h 6858000"/>
              <a:gd name="connsiteX126" fmla="*/ 6125703 w 6128435"/>
              <a:gd name="connsiteY126" fmla="*/ 5692894 h 6858000"/>
              <a:gd name="connsiteX127" fmla="*/ 6126670 w 6128435"/>
              <a:gd name="connsiteY127" fmla="*/ 5697882 h 6858000"/>
              <a:gd name="connsiteX128" fmla="*/ 6124061 w 6128435"/>
              <a:gd name="connsiteY128" fmla="*/ 5710294 h 6858000"/>
              <a:gd name="connsiteX129" fmla="*/ 6122213 w 6128435"/>
              <a:gd name="connsiteY129" fmla="*/ 5714762 h 6858000"/>
              <a:gd name="connsiteX130" fmla="*/ 6121353 w 6128435"/>
              <a:gd name="connsiteY130" fmla="*/ 5721725 h 6858000"/>
              <a:gd name="connsiteX131" fmla="*/ 6121607 w 6128435"/>
              <a:gd name="connsiteY131" fmla="*/ 5721959 h 6858000"/>
              <a:gd name="connsiteX132" fmla="*/ 6120262 w 6128435"/>
              <a:gd name="connsiteY132" fmla="*/ 5728358 h 6858000"/>
              <a:gd name="connsiteX133" fmla="*/ 6110194 w 6128435"/>
              <a:gd name="connsiteY133" fmla="*/ 5758853 h 6858000"/>
              <a:gd name="connsiteX134" fmla="*/ 6127519 w 6128435"/>
              <a:gd name="connsiteY134" fmla="*/ 5865775 h 6858000"/>
              <a:gd name="connsiteX135" fmla="*/ 6128435 w 6128435"/>
              <a:gd name="connsiteY135" fmla="*/ 5870164 h 6858000"/>
              <a:gd name="connsiteX136" fmla="*/ 6119217 w 6128435"/>
              <a:gd name="connsiteY136" fmla="*/ 5888542 h 6858000"/>
              <a:gd name="connsiteX137" fmla="*/ 6115966 w 6128435"/>
              <a:gd name="connsiteY137" fmla="*/ 5898387 h 6858000"/>
              <a:gd name="connsiteX138" fmla="*/ 6111924 w 6128435"/>
              <a:gd name="connsiteY138" fmla="*/ 5900444 h 6858000"/>
              <a:gd name="connsiteX139" fmla="*/ 6108716 w 6128435"/>
              <a:gd name="connsiteY139" fmla="*/ 5915345 h 6858000"/>
              <a:gd name="connsiteX140" fmla="*/ 6109524 w 6128435"/>
              <a:gd name="connsiteY140" fmla="*/ 5917328 h 6858000"/>
              <a:gd name="connsiteX141" fmla="*/ 6102493 w 6128435"/>
              <a:gd name="connsiteY141" fmla="*/ 5928602 h 6858000"/>
              <a:gd name="connsiteX142" fmla="*/ 6056863 w 6128435"/>
              <a:gd name="connsiteY142" fmla="*/ 6000643 h 6858000"/>
              <a:gd name="connsiteX143" fmla="*/ 6045436 w 6128435"/>
              <a:gd name="connsiteY143" fmla="*/ 6124480 h 6858000"/>
              <a:gd name="connsiteX144" fmla="*/ 6030489 w 6128435"/>
              <a:gd name="connsiteY144" fmla="*/ 6317666 h 6858000"/>
              <a:gd name="connsiteX145" fmla="*/ 6007492 w 6128435"/>
              <a:gd name="connsiteY145" fmla="*/ 6440818 h 6858000"/>
              <a:gd name="connsiteX146" fmla="*/ 6009467 w 6128435"/>
              <a:gd name="connsiteY146" fmla="*/ 6487076 h 6858000"/>
              <a:gd name="connsiteX147" fmla="*/ 5995064 w 6128435"/>
              <a:gd name="connsiteY147" fmla="*/ 6540791 h 6858000"/>
              <a:gd name="connsiteX148" fmla="*/ 5996309 w 6128435"/>
              <a:gd name="connsiteY148" fmla="*/ 6543961 h 6858000"/>
              <a:gd name="connsiteX149" fmla="*/ 5996048 w 6128435"/>
              <a:gd name="connsiteY149" fmla="*/ 6555444 h 6858000"/>
              <a:gd name="connsiteX150" fmla="*/ 6002524 w 6128435"/>
              <a:gd name="connsiteY150" fmla="*/ 6560188 h 6858000"/>
              <a:gd name="connsiteX151" fmla="*/ 6006823 w 6128435"/>
              <a:gd name="connsiteY151" fmla="*/ 6578546 h 6858000"/>
              <a:gd name="connsiteX152" fmla="*/ 6004510 w 6128435"/>
              <a:gd name="connsiteY152" fmla="*/ 6599256 h 6858000"/>
              <a:gd name="connsiteX153" fmla="*/ 5986207 w 6128435"/>
              <a:gd name="connsiteY153" fmla="*/ 6695855 h 6858000"/>
              <a:gd name="connsiteX154" fmla="*/ 5979428 w 6128435"/>
              <a:gd name="connsiteY154" fmla="*/ 6754678 h 6858000"/>
              <a:gd name="connsiteX155" fmla="*/ 5983398 w 6128435"/>
              <a:gd name="connsiteY155" fmla="*/ 6778641 h 6858000"/>
              <a:gd name="connsiteX156" fmla="*/ 5984543 w 6128435"/>
              <a:gd name="connsiteY156" fmla="*/ 6811016 h 6858000"/>
              <a:gd name="connsiteX157" fmla="*/ 5981802 w 6128435"/>
              <a:gd name="connsiteY157" fmla="*/ 6838578 h 6858000"/>
              <a:gd name="connsiteX158" fmla="*/ 5979671 w 6128435"/>
              <a:gd name="connsiteY158" fmla="*/ 6858000 h 6858000"/>
              <a:gd name="connsiteX159" fmla="*/ 0 w 6128435"/>
              <a:gd name="connsiteY159" fmla="*/ 6858000 h 6858000"/>
              <a:gd name="connsiteX160" fmla="*/ 0 w 6128435"/>
              <a:gd name="connsiteY16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1505 w 6128435"/>
              <a:gd name="connsiteY52" fmla="*/ 3095286 h 6858000"/>
              <a:gd name="connsiteX53" fmla="*/ 5477595 w 6128435"/>
              <a:gd name="connsiteY53" fmla="*/ 3250534 h 6858000"/>
              <a:gd name="connsiteX54" fmla="*/ 5532836 w 6128435"/>
              <a:gd name="connsiteY54" fmla="*/ 3353840 h 6858000"/>
              <a:gd name="connsiteX55" fmla="*/ 5561229 w 6128435"/>
              <a:gd name="connsiteY55" fmla="*/ 3395784 h 6858000"/>
              <a:gd name="connsiteX56" fmla="*/ 5589758 w 6128435"/>
              <a:gd name="connsiteY56" fmla="*/ 3506453 h 6858000"/>
              <a:gd name="connsiteX57" fmla="*/ 5596144 w 6128435"/>
              <a:gd name="connsiteY57" fmla="*/ 3534624 h 6858000"/>
              <a:gd name="connsiteX58" fmla="*/ 5597750 w 6128435"/>
              <a:gd name="connsiteY58" fmla="*/ 3534129 h 6858000"/>
              <a:gd name="connsiteX59" fmla="*/ 5599700 w 6128435"/>
              <a:gd name="connsiteY59" fmla="*/ 3547221 h 6858000"/>
              <a:gd name="connsiteX60" fmla="*/ 5615031 w 6128435"/>
              <a:gd name="connsiteY60" fmla="*/ 3557482 h 6858000"/>
              <a:gd name="connsiteX61" fmla="*/ 5618377 w 6128435"/>
              <a:gd name="connsiteY61" fmla="*/ 3588431 h 6858000"/>
              <a:gd name="connsiteX62" fmla="*/ 5612155 w 6128435"/>
              <a:gd name="connsiteY62" fmla="*/ 3589869 h 6858000"/>
              <a:gd name="connsiteX63" fmla="*/ 5620843 w 6128435"/>
              <a:gd name="connsiteY63" fmla="*/ 3606745 h 6858000"/>
              <a:gd name="connsiteX64" fmla="*/ 5655472 w 6128435"/>
              <a:gd name="connsiteY64" fmla="*/ 3678877 h 6858000"/>
              <a:gd name="connsiteX65" fmla="*/ 5680448 w 6128435"/>
              <a:gd name="connsiteY65" fmla="*/ 3717760 h 6858000"/>
              <a:gd name="connsiteX66" fmla="*/ 5683015 w 6128435"/>
              <a:gd name="connsiteY66" fmla="*/ 3762025 h 6858000"/>
              <a:gd name="connsiteX67" fmla="*/ 5696643 w 6128435"/>
              <a:gd name="connsiteY67" fmla="*/ 3773888 h 6858000"/>
              <a:gd name="connsiteX68" fmla="*/ 5699203 w 6128435"/>
              <a:gd name="connsiteY68" fmla="*/ 3775823 h 6858000"/>
              <a:gd name="connsiteX69" fmla="*/ 5704824 w 6128435"/>
              <a:gd name="connsiteY69" fmla="*/ 3785966 h 6858000"/>
              <a:gd name="connsiteX70" fmla="*/ 5712204 w 6128435"/>
              <a:gd name="connsiteY70" fmla="*/ 3785830 h 6858000"/>
              <a:gd name="connsiteX71" fmla="*/ 5724816 w 6128435"/>
              <a:gd name="connsiteY71" fmla="*/ 3798949 h 6858000"/>
              <a:gd name="connsiteX72" fmla="*/ 5733539 w 6128435"/>
              <a:gd name="connsiteY72" fmla="*/ 3818457 h 6858000"/>
              <a:gd name="connsiteX73" fmla="*/ 5768491 w 6128435"/>
              <a:gd name="connsiteY73" fmla="*/ 3914399 h 6858000"/>
              <a:gd name="connsiteX74" fmla="*/ 5793123 w 6128435"/>
              <a:gd name="connsiteY74" fmla="*/ 3969952 h 6858000"/>
              <a:gd name="connsiteX75" fmla="*/ 5808321 w 6128435"/>
              <a:gd name="connsiteY75" fmla="*/ 3988153 h 6858000"/>
              <a:gd name="connsiteX76" fmla="*/ 5825621 w 6128435"/>
              <a:gd name="connsiteY76" fmla="*/ 4015525 h 6858000"/>
              <a:gd name="connsiteX77" fmla="*/ 5860672 w 6128435"/>
              <a:gd name="connsiteY77" fmla="*/ 4061579 h 6858000"/>
              <a:gd name="connsiteX78" fmla="*/ 5872173 w 6128435"/>
              <a:gd name="connsiteY78" fmla="*/ 4088497 h 6858000"/>
              <a:gd name="connsiteX79" fmla="*/ 5883705 w 6128435"/>
              <a:gd name="connsiteY79" fmla="*/ 4101899 h 6858000"/>
              <a:gd name="connsiteX80" fmla="*/ 5885314 w 6128435"/>
              <a:gd name="connsiteY80" fmla="*/ 4108387 h 6858000"/>
              <a:gd name="connsiteX81" fmla="*/ 5894095 w 6128435"/>
              <a:gd name="connsiteY81" fmla="*/ 4128857 h 6858000"/>
              <a:gd name="connsiteX82" fmla="*/ 5898339 w 6128435"/>
              <a:gd name="connsiteY82" fmla="*/ 4140800 h 6858000"/>
              <a:gd name="connsiteX83" fmla="*/ 5899734 w 6128435"/>
              <a:gd name="connsiteY83" fmla="*/ 4145632 h 6858000"/>
              <a:gd name="connsiteX84" fmla="*/ 5903513 w 6128435"/>
              <a:gd name="connsiteY84" fmla="*/ 4187661 h 6858000"/>
              <a:gd name="connsiteX85" fmla="*/ 5917114 w 6128435"/>
              <a:gd name="connsiteY85" fmla="*/ 4213096 h 6858000"/>
              <a:gd name="connsiteX86" fmla="*/ 5921153 w 6128435"/>
              <a:gd name="connsiteY86" fmla="*/ 4236222 h 6858000"/>
              <a:gd name="connsiteX87" fmla="*/ 5924233 w 6128435"/>
              <a:gd name="connsiteY87" fmla="*/ 4242060 h 6858000"/>
              <a:gd name="connsiteX88" fmla="*/ 5928910 w 6128435"/>
              <a:gd name="connsiteY88" fmla="*/ 4300973 h 6858000"/>
              <a:gd name="connsiteX89" fmla="*/ 5939320 w 6128435"/>
              <a:gd name="connsiteY89" fmla="*/ 4340435 h 6858000"/>
              <a:gd name="connsiteX90" fmla="*/ 5946705 w 6128435"/>
              <a:gd name="connsiteY90" fmla="*/ 4428051 h 6858000"/>
              <a:gd name="connsiteX91" fmla="*/ 5949261 w 6128435"/>
              <a:gd name="connsiteY91" fmla="*/ 4449185 h 6858000"/>
              <a:gd name="connsiteX92" fmla="*/ 5957504 w 6128435"/>
              <a:gd name="connsiteY92" fmla="*/ 4465911 h 6858000"/>
              <a:gd name="connsiteX93" fmla="*/ 5964689 w 6128435"/>
              <a:gd name="connsiteY93" fmla="*/ 4468532 h 6858000"/>
              <a:gd name="connsiteX94" fmla="*/ 5967062 w 6128435"/>
              <a:gd name="connsiteY94" fmla="*/ 4479923 h 6858000"/>
              <a:gd name="connsiteX95" fmla="*/ 5968960 w 6128435"/>
              <a:gd name="connsiteY95" fmla="*/ 4482655 h 6858000"/>
              <a:gd name="connsiteX96" fmla="*/ 5978567 w 6128435"/>
              <a:gd name="connsiteY96" fmla="*/ 4498605 h 6858000"/>
              <a:gd name="connsiteX97" fmla="*/ 5980106 w 6128435"/>
              <a:gd name="connsiteY97" fmla="*/ 4585087 h 6858000"/>
              <a:gd name="connsiteX98" fmla="*/ 5998138 w 6128435"/>
              <a:gd name="connsiteY98" fmla="*/ 4697518 h 6858000"/>
              <a:gd name="connsiteX99" fmla="*/ 6013516 w 6128435"/>
              <a:gd name="connsiteY99" fmla="*/ 4786619 h 6858000"/>
              <a:gd name="connsiteX100" fmla="*/ 6025404 w 6128435"/>
              <a:gd name="connsiteY100" fmla="*/ 4858148 h 6858000"/>
              <a:gd name="connsiteX101" fmla="*/ 6007749 w 6128435"/>
              <a:gd name="connsiteY101" fmla="*/ 4964715 h 6858000"/>
              <a:gd name="connsiteX102" fmla="*/ 6005269 w 6128435"/>
              <a:gd name="connsiteY102" fmla="*/ 5150567 h 6858000"/>
              <a:gd name="connsiteX103" fmla="*/ 6001127 w 6128435"/>
              <a:gd name="connsiteY103" fmla="*/ 5164609 h 6858000"/>
              <a:gd name="connsiteX104" fmla="*/ 5996647 w 6128435"/>
              <a:gd name="connsiteY104" fmla="*/ 5185640 h 6858000"/>
              <a:gd name="connsiteX105" fmla="*/ 5998514 w 6128435"/>
              <a:gd name="connsiteY105" fmla="*/ 5189673 h 6858000"/>
              <a:gd name="connsiteX106" fmla="*/ 5995970 w 6128435"/>
              <a:gd name="connsiteY106" fmla="*/ 5221547 h 6858000"/>
              <a:gd name="connsiteX107" fmla="*/ 5997218 w 6128435"/>
              <a:gd name="connsiteY107" fmla="*/ 5222031 h 6858000"/>
              <a:gd name="connsiteX108" fmla="*/ 6002116 w 6128435"/>
              <a:gd name="connsiteY108" fmla="*/ 5231223 h 6858000"/>
              <a:gd name="connsiteX109" fmla="*/ 6008541 w 6128435"/>
              <a:gd name="connsiteY109" fmla="*/ 5248680 h 6858000"/>
              <a:gd name="connsiteX110" fmla="*/ 6039260 w 6128435"/>
              <a:gd name="connsiteY110" fmla="*/ 5289518 h 6858000"/>
              <a:gd name="connsiteX111" fmla="*/ 6036748 w 6128435"/>
              <a:gd name="connsiteY111" fmla="*/ 5322752 h 6858000"/>
              <a:gd name="connsiteX112" fmla="*/ 6036943 w 6128435"/>
              <a:gd name="connsiteY112" fmla="*/ 5329480 h 6858000"/>
              <a:gd name="connsiteX113" fmla="*/ 6037236 w 6128435"/>
              <a:gd name="connsiteY113" fmla="*/ 5329634 h 6858000"/>
              <a:gd name="connsiteX114" fmla="*/ 6038019 w 6128435"/>
              <a:gd name="connsiteY114" fmla="*/ 5336764 h 6858000"/>
              <a:gd name="connsiteX115" fmla="*/ 6037298 w 6128435"/>
              <a:gd name="connsiteY115" fmla="*/ 5341753 h 6858000"/>
              <a:gd name="connsiteX116" fmla="*/ 6037677 w 6128435"/>
              <a:gd name="connsiteY116" fmla="*/ 5354807 h 6858000"/>
              <a:gd name="connsiteX117" fmla="*/ 6039728 w 6128435"/>
              <a:gd name="connsiteY117" fmla="*/ 5359416 h 6858000"/>
              <a:gd name="connsiteX118" fmla="*/ 6043311 w 6128435"/>
              <a:gd name="connsiteY118" fmla="*/ 5361407 h 6858000"/>
              <a:gd name="connsiteX119" fmla="*/ 6042954 w 6128435"/>
              <a:gd name="connsiteY119" fmla="*/ 5362576 h 6858000"/>
              <a:gd name="connsiteX120" fmla="*/ 6053435 w 6128435"/>
              <a:gd name="connsiteY120" fmla="*/ 5387547 h 6858000"/>
              <a:gd name="connsiteX121" fmla="*/ 6065933 w 6128435"/>
              <a:gd name="connsiteY121" fmla="*/ 5443002 h 6858000"/>
              <a:gd name="connsiteX122" fmla="*/ 6068640 w 6128435"/>
              <a:gd name="connsiteY122" fmla="*/ 5474503 h 6858000"/>
              <a:gd name="connsiteX123" fmla="*/ 6080922 w 6128435"/>
              <a:gd name="connsiteY123" fmla="*/ 5561070 h 6858000"/>
              <a:gd name="connsiteX124" fmla="*/ 6096949 w 6128435"/>
              <a:gd name="connsiteY124" fmla="*/ 5648179 h 6858000"/>
              <a:gd name="connsiteX125" fmla="*/ 6125703 w 6128435"/>
              <a:gd name="connsiteY125" fmla="*/ 5692894 h 6858000"/>
              <a:gd name="connsiteX126" fmla="*/ 6126670 w 6128435"/>
              <a:gd name="connsiteY126" fmla="*/ 5697882 h 6858000"/>
              <a:gd name="connsiteX127" fmla="*/ 6124061 w 6128435"/>
              <a:gd name="connsiteY127" fmla="*/ 5710294 h 6858000"/>
              <a:gd name="connsiteX128" fmla="*/ 6122213 w 6128435"/>
              <a:gd name="connsiteY128" fmla="*/ 5714762 h 6858000"/>
              <a:gd name="connsiteX129" fmla="*/ 6121353 w 6128435"/>
              <a:gd name="connsiteY129" fmla="*/ 5721725 h 6858000"/>
              <a:gd name="connsiteX130" fmla="*/ 6121607 w 6128435"/>
              <a:gd name="connsiteY130" fmla="*/ 5721959 h 6858000"/>
              <a:gd name="connsiteX131" fmla="*/ 6120262 w 6128435"/>
              <a:gd name="connsiteY131" fmla="*/ 5728358 h 6858000"/>
              <a:gd name="connsiteX132" fmla="*/ 6110194 w 6128435"/>
              <a:gd name="connsiteY132" fmla="*/ 5758853 h 6858000"/>
              <a:gd name="connsiteX133" fmla="*/ 6127519 w 6128435"/>
              <a:gd name="connsiteY133" fmla="*/ 5865775 h 6858000"/>
              <a:gd name="connsiteX134" fmla="*/ 6128435 w 6128435"/>
              <a:gd name="connsiteY134" fmla="*/ 5870164 h 6858000"/>
              <a:gd name="connsiteX135" fmla="*/ 6119217 w 6128435"/>
              <a:gd name="connsiteY135" fmla="*/ 5888542 h 6858000"/>
              <a:gd name="connsiteX136" fmla="*/ 6115966 w 6128435"/>
              <a:gd name="connsiteY136" fmla="*/ 5898387 h 6858000"/>
              <a:gd name="connsiteX137" fmla="*/ 6111924 w 6128435"/>
              <a:gd name="connsiteY137" fmla="*/ 5900444 h 6858000"/>
              <a:gd name="connsiteX138" fmla="*/ 6108716 w 6128435"/>
              <a:gd name="connsiteY138" fmla="*/ 5915345 h 6858000"/>
              <a:gd name="connsiteX139" fmla="*/ 6109524 w 6128435"/>
              <a:gd name="connsiteY139" fmla="*/ 5917328 h 6858000"/>
              <a:gd name="connsiteX140" fmla="*/ 6102493 w 6128435"/>
              <a:gd name="connsiteY140" fmla="*/ 5928602 h 6858000"/>
              <a:gd name="connsiteX141" fmla="*/ 6056863 w 6128435"/>
              <a:gd name="connsiteY141" fmla="*/ 6000643 h 6858000"/>
              <a:gd name="connsiteX142" fmla="*/ 6045436 w 6128435"/>
              <a:gd name="connsiteY142" fmla="*/ 6124480 h 6858000"/>
              <a:gd name="connsiteX143" fmla="*/ 6030489 w 6128435"/>
              <a:gd name="connsiteY143" fmla="*/ 6317666 h 6858000"/>
              <a:gd name="connsiteX144" fmla="*/ 6007492 w 6128435"/>
              <a:gd name="connsiteY144" fmla="*/ 6440818 h 6858000"/>
              <a:gd name="connsiteX145" fmla="*/ 6009467 w 6128435"/>
              <a:gd name="connsiteY145" fmla="*/ 6487076 h 6858000"/>
              <a:gd name="connsiteX146" fmla="*/ 5995064 w 6128435"/>
              <a:gd name="connsiteY146" fmla="*/ 6540791 h 6858000"/>
              <a:gd name="connsiteX147" fmla="*/ 5996309 w 6128435"/>
              <a:gd name="connsiteY147" fmla="*/ 6543961 h 6858000"/>
              <a:gd name="connsiteX148" fmla="*/ 5996048 w 6128435"/>
              <a:gd name="connsiteY148" fmla="*/ 6555444 h 6858000"/>
              <a:gd name="connsiteX149" fmla="*/ 6002524 w 6128435"/>
              <a:gd name="connsiteY149" fmla="*/ 6560188 h 6858000"/>
              <a:gd name="connsiteX150" fmla="*/ 6006823 w 6128435"/>
              <a:gd name="connsiteY150" fmla="*/ 6578546 h 6858000"/>
              <a:gd name="connsiteX151" fmla="*/ 6004510 w 6128435"/>
              <a:gd name="connsiteY151" fmla="*/ 6599256 h 6858000"/>
              <a:gd name="connsiteX152" fmla="*/ 5986207 w 6128435"/>
              <a:gd name="connsiteY152" fmla="*/ 6695855 h 6858000"/>
              <a:gd name="connsiteX153" fmla="*/ 5979428 w 6128435"/>
              <a:gd name="connsiteY153" fmla="*/ 6754678 h 6858000"/>
              <a:gd name="connsiteX154" fmla="*/ 5983398 w 6128435"/>
              <a:gd name="connsiteY154" fmla="*/ 6778641 h 6858000"/>
              <a:gd name="connsiteX155" fmla="*/ 5984543 w 6128435"/>
              <a:gd name="connsiteY155" fmla="*/ 6811016 h 6858000"/>
              <a:gd name="connsiteX156" fmla="*/ 5981802 w 6128435"/>
              <a:gd name="connsiteY156" fmla="*/ 6838578 h 6858000"/>
              <a:gd name="connsiteX157" fmla="*/ 5979671 w 6128435"/>
              <a:gd name="connsiteY157" fmla="*/ 6858000 h 6858000"/>
              <a:gd name="connsiteX158" fmla="*/ 0 w 6128435"/>
              <a:gd name="connsiteY158" fmla="*/ 6858000 h 6858000"/>
              <a:gd name="connsiteX159" fmla="*/ 0 w 6128435"/>
              <a:gd name="connsiteY15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477595 w 6128435"/>
              <a:gd name="connsiteY52" fmla="*/ 3250534 h 6858000"/>
              <a:gd name="connsiteX53" fmla="*/ 5532836 w 6128435"/>
              <a:gd name="connsiteY53" fmla="*/ 3353840 h 6858000"/>
              <a:gd name="connsiteX54" fmla="*/ 5561229 w 6128435"/>
              <a:gd name="connsiteY54" fmla="*/ 3395784 h 6858000"/>
              <a:gd name="connsiteX55" fmla="*/ 5589758 w 6128435"/>
              <a:gd name="connsiteY55" fmla="*/ 3506453 h 6858000"/>
              <a:gd name="connsiteX56" fmla="*/ 5596144 w 6128435"/>
              <a:gd name="connsiteY56" fmla="*/ 3534624 h 6858000"/>
              <a:gd name="connsiteX57" fmla="*/ 5597750 w 6128435"/>
              <a:gd name="connsiteY57" fmla="*/ 3534129 h 6858000"/>
              <a:gd name="connsiteX58" fmla="*/ 5599700 w 6128435"/>
              <a:gd name="connsiteY58" fmla="*/ 3547221 h 6858000"/>
              <a:gd name="connsiteX59" fmla="*/ 5615031 w 6128435"/>
              <a:gd name="connsiteY59" fmla="*/ 3557482 h 6858000"/>
              <a:gd name="connsiteX60" fmla="*/ 5618377 w 6128435"/>
              <a:gd name="connsiteY60" fmla="*/ 3588431 h 6858000"/>
              <a:gd name="connsiteX61" fmla="*/ 5612155 w 6128435"/>
              <a:gd name="connsiteY61" fmla="*/ 3589869 h 6858000"/>
              <a:gd name="connsiteX62" fmla="*/ 5620843 w 6128435"/>
              <a:gd name="connsiteY62" fmla="*/ 3606745 h 6858000"/>
              <a:gd name="connsiteX63" fmla="*/ 5655472 w 6128435"/>
              <a:gd name="connsiteY63" fmla="*/ 3678877 h 6858000"/>
              <a:gd name="connsiteX64" fmla="*/ 5680448 w 6128435"/>
              <a:gd name="connsiteY64" fmla="*/ 3717760 h 6858000"/>
              <a:gd name="connsiteX65" fmla="*/ 5683015 w 6128435"/>
              <a:gd name="connsiteY65" fmla="*/ 3762025 h 6858000"/>
              <a:gd name="connsiteX66" fmla="*/ 5696643 w 6128435"/>
              <a:gd name="connsiteY66" fmla="*/ 3773888 h 6858000"/>
              <a:gd name="connsiteX67" fmla="*/ 5699203 w 6128435"/>
              <a:gd name="connsiteY67" fmla="*/ 3775823 h 6858000"/>
              <a:gd name="connsiteX68" fmla="*/ 5704824 w 6128435"/>
              <a:gd name="connsiteY68" fmla="*/ 3785966 h 6858000"/>
              <a:gd name="connsiteX69" fmla="*/ 5712204 w 6128435"/>
              <a:gd name="connsiteY69" fmla="*/ 3785830 h 6858000"/>
              <a:gd name="connsiteX70" fmla="*/ 5724816 w 6128435"/>
              <a:gd name="connsiteY70" fmla="*/ 3798949 h 6858000"/>
              <a:gd name="connsiteX71" fmla="*/ 5733539 w 6128435"/>
              <a:gd name="connsiteY71" fmla="*/ 3818457 h 6858000"/>
              <a:gd name="connsiteX72" fmla="*/ 5768491 w 6128435"/>
              <a:gd name="connsiteY72" fmla="*/ 3914399 h 6858000"/>
              <a:gd name="connsiteX73" fmla="*/ 5793123 w 6128435"/>
              <a:gd name="connsiteY73" fmla="*/ 3969952 h 6858000"/>
              <a:gd name="connsiteX74" fmla="*/ 5808321 w 6128435"/>
              <a:gd name="connsiteY74" fmla="*/ 3988153 h 6858000"/>
              <a:gd name="connsiteX75" fmla="*/ 5825621 w 6128435"/>
              <a:gd name="connsiteY75" fmla="*/ 4015525 h 6858000"/>
              <a:gd name="connsiteX76" fmla="*/ 5860672 w 6128435"/>
              <a:gd name="connsiteY76" fmla="*/ 4061579 h 6858000"/>
              <a:gd name="connsiteX77" fmla="*/ 5872173 w 6128435"/>
              <a:gd name="connsiteY77" fmla="*/ 4088497 h 6858000"/>
              <a:gd name="connsiteX78" fmla="*/ 5883705 w 6128435"/>
              <a:gd name="connsiteY78" fmla="*/ 4101899 h 6858000"/>
              <a:gd name="connsiteX79" fmla="*/ 5885314 w 6128435"/>
              <a:gd name="connsiteY79" fmla="*/ 4108387 h 6858000"/>
              <a:gd name="connsiteX80" fmla="*/ 5894095 w 6128435"/>
              <a:gd name="connsiteY80" fmla="*/ 4128857 h 6858000"/>
              <a:gd name="connsiteX81" fmla="*/ 5898339 w 6128435"/>
              <a:gd name="connsiteY81" fmla="*/ 4140800 h 6858000"/>
              <a:gd name="connsiteX82" fmla="*/ 5899734 w 6128435"/>
              <a:gd name="connsiteY82" fmla="*/ 4145632 h 6858000"/>
              <a:gd name="connsiteX83" fmla="*/ 5903513 w 6128435"/>
              <a:gd name="connsiteY83" fmla="*/ 4187661 h 6858000"/>
              <a:gd name="connsiteX84" fmla="*/ 5917114 w 6128435"/>
              <a:gd name="connsiteY84" fmla="*/ 4213096 h 6858000"/>
              <a:gd name="connsiteX85" fmla="*/ 5921153 w 6128435"/>
              <a:gd name="connsiteY85" fmla="*/ 4236222 h 6858000"/>
              <a:gd name="connsiteX86" fmla="*/ 5924233 w 6128435"/>
              <a:gd name="connsiteY86" fmla="*/ 4242060 h 6858000"/>
              <a:gd name="connsiteX87" fmla="*/ 5928910 w 6128435"/>
              <a:gd name="connsiteY87" fmla="*/ 4300973 h 6858000"/>
              <a:gd name="connsiteX88" fmla="*/ 5939320 w 6128435"/>
              <a:gd name="connsiteY88" fmla="*/ 4340435 h 6858000"/>
              <a:gd name="connsiteX89" fmla="*/ 5946705 w 6128435"/>
              <a:gd name="connsiteY89" fmla="*/ 4428051 h 6858000"/>
              <a:gd name="connsiteX90" fmla="*/ 5949261 w 6128435"/>
              <a:gd name="connsiteY90" fmla="*/ 4449185 h 6858000"/>
              <a:gd name="connsiteX91" fmla="*/ 5957504 w 6128435"/>
              <a:gd name="connsiteY91" fmla="*/ 4465911 h 6858000"/>
              <a:gd name="connsiteX92" fmla="*/ 5964689 w 6128435"/>
              <a:gd name="connsiteY92" fmla="*/ 4468532 h 6858000"/>
              <a:gd name="connsiteX93" fmla="*/ 5967062 w 6128435"/>
              <a:gd name="connsiteY93" fmla="*/ 4479923 h 6858000"/>
              <a:gd name="connsiteX94" fmla="*/ 5968960 w 6128435"/>
              <a:gd name="connsiteY94" fmla="*/ 4482655 h 6858000"/>
              <a:gd name="connsiteX95" fmla="*/ 5978567 w 6128435"/>
              <a:gd name="connsiteY95" fmla="*/ 4498605 h 6858000"/>
              <a:gd name="connsiteX96" fmla="*/ 5980106 w 6128435"/>
              <a:gd name="connsiteY96" fmla="*/ 4585087 h 6858000"/>
              <a:gd name="connsiteX97" fmla="*/ 5998138 w 6128435"/>
              <a:gd name="connsiteY97" fmla="*/ 4697518 h 6858000"/>
              <a:gd name="connsiteX98" fmla="*/ 6013516 w 6128435"/>
              <a:gd name="connsiteY98" fmla="*/ 4786619 h 6858000"/>
              <a:gd name="connsiteX99" fmla="*/ 6025404 w 6128435"/>
              <a:gd name="connsiteY99" fmla="*/ 4858148 h 6858000"/>
              <a:gd name="connsiteX100" fmla="*/ 6007749 w 6128435"/>
              <a:gd name="connsiteY100" fmla="*/ 4964715 h 6858000"/>
              <a:gd name="connsiteX101" fmla="*/ 6005269 w 6128435"/>
              <a:gd name="connsiteY101" fmla="*/ 5150567 h 6858000"/>
              <a:gd name="connsiteX102" fmla="*/ 6001127 w 6128435"/>
              <a:gd name="connsiteY102" fmla="*/ 5164609 h 6858000"/>
              <a:gd name="connsiteX103" fmla="*/ 5996647 w 6128435"/>
              <a:gd name="connsiteY103" fmla="*/ 5185640 h 6858000"/>
              <a:gd name="connsiteX104" fmla="*/ 5998514 w 6128435"/>
              <a:gd name="connsiteY104" fmla="*/ 5189673 h 6858000"/>
              <a:gd name="connsiteX105" fmla="*/ 5995970 w 6128435"/>
              <a:gd name="connsiteY105" fmla="*/ 5221547 h 6858000"/>
              <a:gd name="connsiteX106" fmla="*/ 5997218 w 6128435"/>
              <a:gd name="connsiteY106" fmla="*/ 5222031 h 6858000"/>
              <a:gd name="connsiteX107" fmla="*/ 6002116 w 6128435"/>
              <a:gd name="connsiteY107" fmla="*/ 5231223 h 6858000"/>
              <a:gd name="connsiteX108" fmla="*/ 6008541 w 6128435"/>
              <a:gd name="connsiteY108" fmla="*/ 5248680 h 6858000"/>
              <a:gd name="connsiteX109" fmla="*/ 6039260 w 6128435"/>
              <a:gd name="connsiteY109" fmla="*/ 5289518 h 6858000"/>
              <a:gd name="connsiteX110" fmla="*/ 6036748 w 6128435"/>
              <a:gd name="connsiteY110" fmla="*/ 5322752 h 6858000"/>
              <a:gd name="connsiteX111" fmla="*/ 6036943 w 6128435"/>
              <a:gd name="connsiteY111" fmla="*/ 5329480 h 6858000"/>
              <a:gd name="connsiteX112" fmla="*/ 6037236 w 6128435"/>
              <a:gd name="connsiteY112" fmla="*/ 5329634 h 6858000"/>
              <a:gd name="connsiteX113" fmla="*/ 6038019 w 6128435"/>
              <a:gd name="connsiteY113" fmla="*/ 5336764 h 6858000"/>
              <a:gd name="connsiteX114" fmla="*/ 6037298 w 6128435"/>
              <a:gd name="connsiteY114" fmla="*/ 5341753 h 6858000"/>
              <a:gd name="connsiteX115" fmla="*/ 6037677 w 6128435"/>
              <a:gd name="connsiteY115" fmla="*/ 5354807 h 6858000"/>
              <a:gd name="connsiteX116" fmla="*/ 6039728 w 6128435"/>
              <a:gd name="connsiteY116" fmla="*/ 5359416 h 6858000"/>
              <a:gd name="connsiteX117" fmla="*/ 6043311 w 6128435"/>
              <a:gd name="connsiteY117" fmla="*/ 5361407 h 6858000"/>
              <a:gd name="connsiteX118" fmla="*/ 6042954 w 6128435"/>
              <a:gd name="connsiteY118" fmla="*/ 5362576 h 6858000"/>
              <a:gd name="connsiteX119" fmla="*/ 6053435 w 6128435"/>
              <a:gd name="connsiteY119" fmla="*/ 5387547 h 6858000"/>
              <a:gd name="connsiteX120" fmla="*/ 6065933 w 6128435"/>
              <a:gd name="connsiteY120" fmla="*/ 5443002 h 6858000"/>
              <a:gd name="connsiteX121" fmla="*/ 6068640 w 6128435"/>
              <a:gd name="connsiteY121" fmla="*/ 5474503 h 6858000"/>
              <a:gd name="connsiteX122" fmla="*/ 6080922 w 6128435"/>
              <a:gd name="connsiteY122" fmla="*/ 5561070 h 6858000"/>
              <a:gd name="connsiteX123" fmla="*/ 6096949 w 6128435"/>
              <a:gd name="connsiteY123" fmla="*/ 5648179 h 6858000"/>
              <a:gd name="connsiteX124" fmla="*/ 6125703 w 6128435"/>
              <a:gd name="connsiteY124" fmla="*/ 5692894 h 6858000"/>
              <a:gd name="connsiteX125" fmla="*/ 6126670 w 6128435"/>
              <a:gd name="connsiteY125" fmla="*/ 5697882 h 6858000"/>
              <a:gd name="connsiteX126" fmla="*/ 6124061 w 6128435"/>
              <a:gd name="connsiteY126" fmla="*/ 5710294 h 6858000"/>
              <a:gd name="connsiteX127" fmla="*/ 6122213 w 6128435"/>
              <a:gd name="connsiteY127" fmla="*/ 5714762 h 6858000"/>
              <a:gd name="connsiteX128" fmla="*/ 6121353 w 6128435"/>
              <a:gd name="connsiteY128" fmla="*/ 5721725 h 6858000"/>
              <a:gd name="connsiteX129" fmla="*/ 6121607 w 6128435"/>
              <a:gd name="connsiteY129" fmla="*/ 5721959 h 6858000"/>
              <a:gd name="connsiteX130" fmla="*/ 6120262 w 6128435"/>
              <a:gd name="connsiteY130" fmla="*/ 5728358 h 6858000"/>
              <a:gd name="connsiteX131" fmla="*/ 6110194 w 6128435"/>
              <a:gd name="connsiteY131" fmla="*/ 5758853 h 6858000"/>
              <a:gd name="connsiteX132" fmla="*/ 6127519 w 6128435"/>
              <a:gd name="connsiteY132" fmla="*/ 5865775 h 6858000"/>
              <a:gd name="connsiteX133" fmla="*/ 6128435 w 6128435"/>
              <a:gd name="connsiteY133" fmla="*/ 5870164 h 6858000"/>
              <a:gd name="connsiteX134" fmla="*/ 6119217 w 6128435"/>
              <a:gd name="connsiteY134" fmla="*/ 5888542 h 6858000"/>
              <a:gd name="connsiteX135" fmla="*/ 6115966 w 6128435"/>
              <a:gd name="connsiteY135" fmla="*/ 5898387 h 6858000"/>
              <a:gd name="connsiteX136" fmla="*/ 6111924 w 6128435"/>
              <a:gd name="connsiteY136" fmla="*/ 5900444 h 6858000"/>
              <a:gd name="connsiteX137" fmla="*/ 6108716 w 6128435"/>
              <a:gd name="connsiteY137" fmla="*/ 5915345 h 6858000"/>
              <a:gd name="connsiteX138" fmla="*/ 6109524 w 6128435"/>
              <a:gd name="connsiteY138" fmla="*/ 5917328 h 6858000"/>
              <a:gd name="connsiteX139" fmla="*/ 6102493 w 6128435"/>
              <a:gd name="connsiteY139" fmla="*/ 5928602 h 6858000"/>
              <a:gd name="connsiteX140" fmla="*/ 6056863 w 6128435"/>
              <a:gd name="connsiteY140" fmla="*/ 6000643 h 6858000"/>
              <a:gd name="connsiteX141" fmla="*/ 6045436 w 6128435"/>
              <a:gd name="connsiteY141" fmla="*/ 6124480 h 6858000"/>
              <a:gd name="connsiteX142" fmla="*/ 6030489 w 6128435"/>
              <a:gd name="connsiteY142" fmla="*/ 6317666 h 6858000"/>
              <a:gd name="connsiteX143" fmla="*/ 6007492 w 6128435"/>
              <a:gd name="connsiteY143" fmla="*/ 6440818 h 6858000"/>
              <a:gd name="connsiteX144" fmla="*/ 6009467 w 6128435"/>
              <a:gd name="connsiteY144" fmla="*/ 6487076 h 6858000"/>
              <a:gd name="connsiteX145" fmla="*/ 5995064 w 6128435"/>
              <a:gd name="connsiteY145" fmla="*/ 6540791 h 6858000"/>
              <a:gd name="connsiteX146" fmla="*/ 5996309 w 6128435"/>
              <a:gd name="connsiteY146" fmla="*/ 6543961 h 6858000"/>
              <a:gd name="connsiteX147" fmla="*/ 5996048 w 6128435"/>
              <a:gd name="connsiteY147" fmla="*/ 6555444 h 6858000"/>
              <a:gd name="connsiteX148" fmla="*/ 6002524 w 6128435"/>
              <a:gd name="connsiteY148" fmla="*/ 6560188 h 6858000"/>
              <a:gd name="connsiteX149" fmla="*/ 6006823 w 6128435"/>
              <a:gd name="connsiteY149" fmla="*/ 6578546 h 6858000"/>
              <a:gd name="connsiteX150" fmla="*/ 6004510 w 6128435"/>
              <a:gd name="connsiteY150" fmla="*/ 6599256 h 6858000"/>
              <a:gd name="connsiteX151" fmla="*/ 5986207 w 6128435"/>
              <a:gd name="connsiteY151" fmla="*/ 6695855 h 6858000"/>
              <a:gd name="connsiteX152" fmla="*/ 5979428 w 6128435"/>
              <a:gd name="connsiteY152" fmla="*/ 6754678 h 6858000"/>
              <a:gd name="connsiteX153" fmla="*/ 5983398 w 6128435"/>
              <a:gd name="connsiteY153" fmla="*/ 6778641 h 6858000"/>
              <a:gd name="connsiteX154" fmla="*/ 5984543 w 6128435"/>
              <a:gd name="connsiteY154" fmla="*/ 6811016 h 6858000"/>
              <a:gd name="connsiteX155" fmla="*/ 5981802 w 6128435"/>
              <a:gd name="connsiteY155" fmla="*/ 6838578 h 6858000"/>
              <a:gd name="connsiteX156" fmla="*/ 5979671 w 6128435"/>
              <a:gd name="connsiteY156" fmla="*/ 6858000 h 6858000"/>
              <a:gd name="connsiteX157" fmla="*/ 0 w 6128435"/>
              <a:gd name="connsiteY157" fmla="*/ 6858000 h 6858000"/>
              <a:gd name="connsiteX158" fmla="*/ 0 w 6128435"/>
              <a:gd name="connsiteY15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32836 w 6128435"/>
              <a:gd name="connsiteY52" fmla="*/ 3353840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9524 w 6128435"/>
              <a:gd name="connsiteY136" fmla="*/ 5917328 h 6858000"/>
              <a:gd name="connsiteX137" fmla="*/ 6102493 w 6128435"/>
              <a:gd name="connsiteY137" fmla="*/ 5928602 h 6858000"/>
              <a:gd name="connsiteX138" fmla="*/ 6056863 w 6128435"/>
              <a:gd name="connsiteY138" fmla="*/ 6000643 h 6858000"/>
              <a:gd name="connsiteX139" fmla="*/ 6045436 w 6128435"/>
              <a:gd name="connsiteY139" fmla="*/ 6124480 h 6858000"/>
              <a:gd name="connsiteX140" fmla="*/ 6030489 w 6128435"/>
              <a:gd name="connsiteY140" fmla="*/ 6317666 h 6858000"/>
              <a:gd name="connsiteX141" fmla="*/ 6007492 w 6128435"/>
              <a:gd name="connsiteY141" fmla="*/ 6440818 h 6858000"/>
              <a:gd name="connsiteX142" fmla="*/ 6009467 w 6128435"/>
              <a:gd name="connsiteY142" fmla="*/ 6487076 h 6858000"/>
              <a:gd name="connsiteX143" fmla="*/ 5995064 w 6128435"/>
              <a:gd name="connsiteY143" fmla="*/ 6540791 h 6858000"/>
              <a:gd name="connsiteX144" fmla="*/ 5996309 w 6128435"/>
              <a:gd name="connsiteY144" fmla="*/ 6543961 h 6858000"/>
              <a:gd name="connsiteX145" fmla="*/ 5996048 w 6128435"/>
              <a:gd name="connsiteY145" fmla="*/ 6555444 h 6858000"/>
              <a:gd name="connsiteX146" fmla="*/ 6002524 w 6128435"/>
              <a:gd name="connsiteY146" fmla="*/ 6560188 h 6858000"/>
              <a:gd name="connsiteX147" fmla="*/ 6006823 w 6128435"/>
              <a:gd name="connsiteY147" fmla="*/ 6578546 h 6858000"/>
              <a:gd name="connsiteX148" fmla="*/ 6004510 w 6128435"/>
              <a:gd name="connsiteY148" fmla="*/ 6599256 h 6858000"/>
              <a:gd name="connsiteX149" fmla="*/ 5986207 w 6128435"/>
              <a:gd name="connsiteY149" fmla="*/ 6695855 h 6858000"/>
              <a:gd name="connsiteX150" fmla="*/ 5979428 w 6128435"/>
              <a:gd name="connsiteY150" fmla="*/ 6754678 h 6858000"/>
              <a:gd name="connsiteX151" fmla="*/ 5983398 w 6128435"/>
              <a:gd name="connsiteY151" fmla="*/ 6778641 h 6858000"/>
              <a:gd name="connsiteX152" fmla="*/ 5984543 w 6128435"/>
              <a:gd name="connsiteY152" fmla="*/ 6811016 h 6858000"/>
              <a:gd name="connsiteX153" fmla="*/ 5981802 w 6128435"/>
              <a:gd name="connsiteY153" fmla="*/ 6838578 h 6858000"/>
              <a:gd name="connsiteX154" fmla="*/ 5979671 w 6128435"/>
              <a:gd name="connsiteY154" fmla="*/ 6858000 h 6858000"/>
              <a:gd name="connsiteX155" fmla="*/ 0 w 6128435"/>
              <a:gd name="connsiteY155" fmla="*/ 6858000 h 6858000"/>
              <a:gd name="connsiteX156" fmla="*/ 0 w 6128435"/>
              <a:gd name="connsiteY15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2493 w 6128435"/>
              <a:gd name="connsiteY136" fmla="*/ 5928602 h 6858000"/>
              <a:gd name="connsiteX137" fmla="*/ 6056863 w 6128435"/>
              <a:gd name="connsiteY137" fmla="*/ 6000643 h 6858000"/>
              <a:gd name="connsiteX138" fmla="*/ 6045436 w 6128435"/>
              <a:gd name="connsiteY138" fmla="*/ 6124480 h 6858000"/>
              <a:gd name="connsiteX139" fmla="*/ 6030489 w 6128435"/>
              <a:gd name="connsiteY139" fmla="*/ 6317666 h 6858000"/>
              <a:gd name="connsiteX140" fmla="*/ 6007492 w 6128435"/>
              <a:gd name="connsiteY140" fmla="*/ 6440818 h 6858000"/>
              <a:gd name="connsiteX141" fmla="*/ 6009467 w 6128435"/>
              <a:gd name="connsiteY141" fmla="*/ 6487076 h 6858000"/>
              <a:gd name="connsiteX142" fmla="*/ 5995064 w 6128435"/>
              <a:gd name="connsiteY142" fmla="*/ 6540791 h 6858000"/>
              <a:gd name="connsiteX143" fmla="*/ 5996309 w 6128435"/>
              <a:gd name="connsiteY143" fmla="*/ 6543961 h 6858000"/>
              <a:gd name="connsiteX144" fmla="*/ 5996048 w 6128435"/>
              <a:gd name="connsiteY144" fmla="*/ 6555444 h 6858000"/>
              <a:gd name="connsiteX145" fmla="*/ 6002524 w 6128435"/>
              <a:gd name="connsiteY145" fmla="*/ 6560188 h 6858000"/>
              <a:gd name="connsiteX146" fmla="*/ 6006823 w 6128435"/>
              <a:gd name="connsiteY146" fmla="*/ 6578546 h 6858000"/>
              <a:gd name="connsiteX147" fmla="*/ 6004510 w 6128435"/>
              <a:gd name="connsiteY147" fmla="*/ 6599256 h 6858000"/>
              <a:gd name="connsiteX148" fmla="*/ 5986207 w 6128435"/>
              <a:gd name="connsiteY148" fmla="*/ 6695855 h 6858000"/>
              <a:gd name="connsiteX149" fmla="*/ 5979428 w 6128435"/>
              <a:gd name="connsiteY149" fmla="*/ 6754678 h 6858000"/>
              <a:gd name="connsiteX150" fmla="*/ 5983398 w 6128435"/>
              <a:gd name="connsiteY150" fmla="*/ 6778641 h 6858000"/>
              <a:gd name="connsiteX151" fmla="*/ 5984543 w 6128435"/>
              <a:gd name="connsiteY151" fmla="*/ 6811016 h 6858000"/>
              <a:gd name="connsiteX152" fmla="*/ 5981802 w 6128435"/>
              <a:gd name="connsiteY152" fmla="*/ 6838578 h 6858000"/>
              <a:gd name="connsiteX153" fmla="*/ 5979671 w 6128435"/>
              <a:gd name="connsiteY153" fmla="*/ 6858000 h 6858000"/>
              <a:gd name="connsiteX154" fmla="*/ 0 w 6128435"/>
              <a:gd name="connsiteY154" fmla="*/ 6858000 h 6858000"/>
              <a:gd name="connsiteX155" fmla="*/ 0 w 6128435"/>
              <a:gd name="connsiteY15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2493 w 6128435"/>
              <a:gd name="connsiteY135" fmla="*/ 5928602 h 6858000"/>
              <a:gd name="connsiteX136" fmla="*/ 6056863 w 6128435"/>
              <a:gd name="connsiteY136" fmla="*/ 6000643 h 6858000"/>
              <a:gd name="connsiteX137" fmla="*/ 6045436 w 6128435"/>
              <a:gd name="connsiteY137" fmla="*/ 6124480 h 6858000"/>
              <a:gd name="connsiteX138" fmla="*/ 6030489 w 6128435"/>
              <a:gd name="connsiteY138" fmla="*/ 6317666 h 6858000"/>
              <a:gd name="connsiteX139" fmla="*/ 6007492 w 6128435"/>
              <a:gd name="connsiteY139" fmla="*/ 6440818 h 6858000"/>
              <a:gd name="connsiteX140" fmla="*/ 6009467 w 6128435"/>
              <a:gd name="connsiteY140" fmla="*/ 6487076 h 6858000"/>
              <a:gd name="connsiteX141" fmla="*/ 5995064 w 6128435"/>
              <a:gd name="connsiteY141" fmla="*/ 6540791 h 6858000"/>
              <a:gd name="connsiteX142" fmla="*/ 5996309 w 6128435"/>
              <a:gd name="connsiteY142" fmla="*/ 6543961 h 6858000"/>
              <a:gd name="connsiteX143" fmla="*/ 5996048 w 6128435"/>
              <a:gd name="connsiteY143" fmla="*/ 6555444 h 6858000"/>
              <a:gd name="connsiteX144" fmla="*/ 6002524 w 6128435"/>
              <a:gd name="connsiteY144" fmla="*/ 6560188 h 6858000"/>
              <a:gd name="connsiteX145" fmla="*/ 6006823 w 6128435"/>
              <a:gd name="connsiteY145" fmla="*/ 6578546 h 6858000"/>
              <a:gd name="connsiteX146" fmla="*/ 6004510 w 6128435"/>
              <a:gd name="connsiteY146" fmla="*/ 6599256 h 6858000"/>
              <a:gd name="connsiteX147" fmla="*/ 5986207 w 6128435"/>
              <a:gd name="connsiteY147" fmla="*/ 6695855 h 6858000"/>
              <a:gd name="connsiteX148" fmla="*/ 5979428 w 6128435"/>
              <a:gd name="connsiteY148" fmla="*/ 6754678 h 6858000"/>
              <a:gd name="connsiteX149" fmla="*/ 5983398 w 6128435"/>
              <a:gd name="connsiteY149" fmla="*/ 6778641 h 6858000"/>
              <a:gd name="connsiteX150" fmla="*/ 5984543 w 6128435"/>
              <a:gd name="connsiteY150" fmla="*/ 6811016 h 6858000"/>
              <a:gd name="connsiteX151" fmla="*/ 5981802 w 6128435"/>
              <a:gd name="connsiteY151" fmla="*/ 6838578 h 6858000"/>
              <a:gd name="connsiteX152" fmla="*/ 5979671 w 6128435"/>
              <a:gd name="connsiteY152" fmla="*/ 6858000 h 6858000"/>
              <a:gd name="connsiteX153" fmla="*/ 0 w 6128435"/>
              <a:gd name="connsiteY153" fmla="*/ 6858000 h 6858000"/>
              <a:gd name="connsiteX154" fmla="*/ 0 w 6128435"/>
              <a:gd name="connsiteY15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02493 w 6128435"/>
              <a:gd name="connsiteY134" fmla="*/ 5928602 h 6858000"/>
              <a:gd name="connsiteX135" fmla="*/ 6056863 w 6128435"/>
              <a:gd name="connsiteY135" fmla="*/ 6000643 h 6858000"/>
              <a:gd name="connsiteX136" fmla="*/ 6045436 w 6128435"/>
              <a:gd name="connsiteY136" fmla="*/ 6124480 h 6858000"/>
              <a:gd name="connsiteX137" fmla="*/ 6030489 w 6128435"/>
              <a:gd name="connsiteY137" fmla="*/ 6317666 h 6858000"/>
              <a:gd name="connsiteX138" fmla="*/ 6007492 w 6128435"/>
              <a:gd name="connsiteY138" fmla="*/ 6440818 h 6858000"/>
              <a:gd name="connsiteX139" fmla="*/ 6009467 w 6128435"/>
              <a:gd name="connsiteY139" fmla="*/ 6487076 h 6858000"/>
              <a:gd name="connsiteX140" fmla="*/ 5995064 w 6128435"/>
              <a:gd name="connsiteY140" fmla="*/ 6540791 h 6858000"/>
              <a:gd name="connsiteX141" fmla="*/ 5996309 w 6128435"/>
              <a:gd name="connsiteY141" fmla="*/ 6543961 h 6858000"/>
              <a:gd name="connsiteX142" fmla="*/ 5996048 w 6128435"/>
              <a:gd name="connsiteY142" fmla="*/ 6555444 h 6858000"/>
              <a:gd name="connsiteX143" fmla="*/ 6002524 w 6128435"/>
              <a:gd name="connsiteY143" fmla="*/ 6560188 h 6858000"/>
              <a:gd name="connsiteX144" fmla="*/ 6006823 w 6128435"/>
              <a:gd name="connsiteY144" fmla="*/ 6578546 h 6858000"/>
              <a:gd name="connsiteX145" fmla="*/ 6004510 w 6128435"/>
              <a:gd name="connsiteY145" fmla="*/ 6599256 h 6858000"/>
              <a:gd name="connsiteX146" fmla="*/ 5986207 w 6128435"/>
              <a:gd name="connsiteY146" fmla="*/ 6695855 h 6858000"/>
              <a:gd name="connsiteX147" fmla="*/ 5979428 w 6128435"/>
              <a:gd name="connsiteY147" fmla="*/ 6754678 h 6858000"/>
              <a:gd name="connsiteX148" fmla="*/ 5983398 w 6128435"/>
              <a:gd name="connsiteY148" fmla="*/ 6778641 h 6858000"/>
              <a:gd name="connsiteX149" fmla="*/ 5984543 w 6128435"/>
              <a:gd name="connsiteY149" fmla="*/ 6811016 h 6858000"/>
              <a:gd name="connsiteX150" fmla="*/ 5981802 w 6128435"/>
              <a:gd name="connsiteY150" fmla="*/ 6838578 h 6858000"/>
              <a:gd name="connsiteX151" fmla="*/ 5979671 w 6128435"/>
              <a:gd name="connsiteY151" fmla="*/ 6858000 h 6858000"/>
              <a:gd name="connsiteX152" fmla="*/ 0 w 6128435"/>
              <a:gd name="connsiteY152" fmla="*/ 6858000 h 6858000"/>
              <a:gd name="connsiteX153" fmla="*/ 0 w 6128435"/>
              <a:gd name="connsiteY153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16589 w 6127519"/>
              <a:gd name="connsiteY43" fmla="*/ 2810822 h 6858000"/>
              <a:gd name="connsiteX44" fmla="*/ 5418542 w 6127519"/>
              <a:gd name="connsiteY44" fmla="*/ 2817745 h 6858000"/>
              <a:gd name="connsiteX45" fmla="*/ 5418847 w 6127519"/>
              <a:gd name="connsiteY45" fmla="*/ 2817825 h 6858000"/>
              <a:gd name="connsiteX46" fmla="*/ 5457023 w 6127519"/>
              <a:gd name="connsiteY46" fmla="*/ 2858292 h 6858000"/>
              <a:gd name="connsiteX47" fmla="*/ 5479298 w 6127519"/>
              <a:gd name="connsiteY47" fmla="*/ 2947791 h 6858000"/>
              <a:gd name="connsiteX48" fmla="*/ 5481770 w 6127519"/>
              <a:gd name="connsiteY48" fmla="*/ 2951352 h 6858000"/>
              <a:gd name="connsiteX49" fmla="*/ 5482045 w 6127519"/>
              <a:gd name="connsiteY49" fmla="*/ 2984371 h 6858000"/>
              <a:gd name="connsiteX50" fmla="*/ 5482415 w 6127519"/>
              <a:gd name="connsiteY50" fmla="*/ 3004079 h 6858000"/>
              <a:gd name="connsiteX51" fmla="*/ 5503944 w 6127519"/>
              <a:gd name="connsiteY51" fmla="*/ 3123335 h 6858000"/>
              <a:gd name="connsiteX52" fmla="*/ 5516007 w 6127519"/>
              <a:gd name="connsiteY52" fmla="*/ 3258473 h 6858000"/>
              <a:gd name="connsiteX53" fmla="*/ 5566839 w 6127519"/>
              <a:gd name="connsiteY53" fmla="*/ 3345295 h 6858000"/>
              <a:gd name="connsiteX54" fmla="*/ 5589758 w 6127519"/>
              <a:gd name="connsiteY54" fmla="*/ 3506453 h 6858000"/>
              <a:gd name="connsiteX55" fmla="*/ 5596144 w 6127519"/>
              <a:gd name="connsiteY55" fmla="*/ 3534624 h 6858000"/>
              <a:gd name="connsiteX56" fmla="*/ 5597750 w 6127519"/>
              <a:gd name="connsiteY56" fmla="*/ 3534129 h 6858000"/>
              <a:gd name="connsiteX57" fmla="*/ 5599700 w 6127519"/>
              <a:gd name="connsiteY57" fmla="*/ 3547221 h 6858000"/>
              <a:gd name="connsiteX58" fmla="*/ 5615031 w 6127519"/>
              <a:gd name="connsiteY58" fmla="*/ 3557482 h 6858000"/>
              <a:gd name="connsiteX59" fmla="*/ 5618377 w 6127519"/>
              <a:gd name="connsiteY59" fmla="*/ 3588431 h 6858000"/>
              <a:gd name="connsiteX60" fmla="*/ 5612155 w 6127519"/>
              <a:gd name="connsiteY60" fmla="*/ 3589869 h 6858000"/>
              <a:gd name="connsiteX61" fmla="*/ 5620843 w 6127519"/>
              <a:gd name="connsiteY61" fmla="*/ 3606745 h 6858000"/>
              <a:gd name="connsiteX62" fmla="*/ 5655472 w 6127519"/>
              <a:gd name="connsiteY62" fmla="*/ 3678877 h 6858000"/>
              <a:gd name="connsiteX63" fmla="*/ 5680448 w 6127519"/>
              <a:gd name="connsiteY63" fmla="*/ 3717760 h 6858000"/>
              <a:gd name="connsiteX64" fmla="*/ 5683015 w 6127519"/>
              <a:gd name="connsiteY64" fmla="*/ 3762025 h 6858000"/>
              <a:gd name="connsiteX65" fmla="*/ 5696643 w 6127519"/>
              <a:gd name="connsiteY65" fmla="*/ 3773888 h 6858000"/>
              <a:gd name="connsiteX66" fmla="*/ 5699203 w 6127519"/>
              <a:gd name="connsiteY66" fmla="*/ 3775823 h 6858000"/>
              <a:gd name="connsiteX67" fmla="*/ 5704824 w 6127519"/>
              <a:gd name="connsiteY67" fmla="*/ 3785966 h 6858000"/>
              <a:gd name="connsiteX68" fmla="*/ 5712204 w 6127519"/>
              <a:gd name="connsiteY68" fmla="*/ 3785830 h 6858000"/>
              <a:gd name="connsiteX69" fmla="*/ 5724816 w 6127519"/>
              <a:gd name="connsiteY69" fmla="*/ 3798949 h 6858000"/>
              <a:gd name="connsiteX70" fmla="*/ 5733539 w 6127519"/>
              <a:gd name="connsiteY70" fmla="*/ 3818457 h 6858000"/>
              <a:gd name="connsiteX71" fmla="*/ 5768491 w 6127519"/>
              <a:gd name="connsiteY71" fmla="*/ 3914399 h 6858000"/>
              <a:gd name="connsiteX72" fmla="*/ 5793123 w 6127519"/>
              <a:gd name="connsiteY72" fmla="*/ 3969952 h 6858000"/>
              <a:gd name="connsiteX73" fmla="*/ 5808321 w 6127519"/>
              <a:gd name="connsiteY73" fmla="*/ 3988153 h 6858000"/>
              <a:gd name="connsiteX74" fmla="*/ 5825621 w 6127519"/>
              <a:gd name="connsiteY74" fmla="*/ 4015525 h 6858000"/>
              <a:gd name="connsiteX75" fmla="*/ 5860672 w 6127519"/>
              <a:gd name="connsiteY75" fmla="*/ 4061579 h 6858000"/>
              <a:gd name="connsiteX76" fmla="*/ 5872173 w 6127519"/>
              <a:gd name="connsiteY76" fmla="*/ 4088497 h 6858000"/>
              <a:gd name="connsiteX77" fmla="*/ 5883705 w 6127519"/>
              <a:gd name="connsiteY77" fmla="*/ 4101899 h 6858000"/>
              <a:gd name="connsiteX78" fmla="*/ 5885314 w 6127519"/>
              <a:gd name="connsiteY78" fmla="*/ 4108387 h 6858000"/>
              <a:gd name="connsiteX79" fmla="*/ 5894095 w 6127519"/>
              <a:gd name="connsiteY79" fmla="*/ 4128857 h 6858000"/>
              <a:gd name="connsiteX80" fmla="*/ 5898339 w 6127519"/>
              <a:gd name="connsiteY80" fmla="*/ 4140800 h 6858000"/>
              <a:gd name="connsiteX81" fmla="*/ 5899734 w 6127519"/>
              <a:gd name="connsiteY81" fmla="*/ 4145632 h 6858000"/>
              <a:gd name="connsiteX82" fmla="*/ 5903513 w 6127519"/>
              <a:gd name="connsiteY82" fmla="*/ 4187661 h 6858000"/>
              <a:gd name="connsiteX83" fmla="*/ 5917114 w 6127519"/>
              <a:gd name="connsiteY83" fmla="*/ 4213096 h 6858000"/>
              <a:gd name="connsiteX84" fmla="*/ 5921153 w 6127519"/>
              <a:gd name="connsiteY84" fmla="*/ 4236222 h 6858000"/>
              <a:gd name="connsiteX85" fmla="*/ 5924233 w 6127519"/>
              <a:gd name="connsiteY85" fmla="*/ 4242060 h 6858000"/>
              <a:gd name="connsiteX86" fmla="*/ 5928910 w 6127519"/>
              <a:gd name="connsiteY86" fmla="*/ 4300973 h 6858000"/>
              <a:gd name="connsiteX87" fmla="*/ 5939320 w 6127519"/>
              <a:gd name="connsiteY87" fmla="*/ 4340435 h 6858000"/>
              <a:gd name="connsiteX88" fmla="*/ 5946705 w 6127519"/>
              <a:gd name="connsiteY88" fmla="*/ 4428051 h 6858000"/>
              <a:gd name="connsiteX89" fmla="*/ 5949261 w 6127519"/>
              <a:gd name="connsiteY89" fmla="*/ 4449185 h 6858000"/>
              <a:gd name="connsiteX90" fmla="*/ 5957504 w 6127519"/>
              <a:gd name="connsiteY90" fmla="*/ 4465911 h 6858000"/>
              <a:gd name="connsiteX91" fmla="*/ 5964689 w 6127519"/>
              <a:gd name="connsiteY91" fmla="*/ 4468532 h 6858000"/>
              <a:gd name="connsiteX92" fmla="*/ 5967062 w 6127519"/>
              <a:gd name="connsiteY92" fmla="*/ 4479923 h 6858000"/>
              <a:gd name="connsiteX93" fmla="*/ 5968960 w 6127519"/>
              <a:gd name="connsiteY93" fmla="*/ 4482655 h 6858000"/>
              <a:gd name="connsiteX94" fmla="*/ 5978567 w 6127519"/>
              <a:gd name="connsiteY94" fmla="*/ 4498605 h 6858000"/>
              <a:gd name="connsiteX95" fmla="*/ 5980106 w 6127519"/>
              <a:gd name="connsiteY95" fmla="*/ 4585087 h 6858000"/>
              <a:gd name="connsiteX96" fmla="*/ 5998138 w 6127519"/>
              <a:gd name="connsiteY96" fmla="*/ 4697518 h 6858000"/>
              <a:gd name="connsiteX97" fmla="*/ 6013516 w 6127519"/>
              <a:gd name="connsiteY97" fmla="*/ 4786619 h 6858000"/>
              <a:gd name="connsiteX98" fmla="*/ 6025404 w 6127519"/>
              <a:gd name="connsiteY98" fmla="*/ 4858148 h 6858000"/>
              <a:gd name="connsiteX99" fmla="*/ 6007749 w 6127519"/>
              <a:gd name="connsiteY99" fmla="*/ 4964715 h 6858000"/>
              <a:gd name="connsiteX100" fmla="*/ 6005269 w 6127519"/>
              <a:gd name="connsiteY100" fmla="*/ 5150567 h 6858000"/>
              <a:gd name="connsiteX101" fmla="*/ 6001127 w 6127519"/>
              <a:gd name="connsiteY101" fmla="*/ 5164609 h 6858000"/>
              <a:gd name="connsiteX102" fmla="*/ 5996647 w 6127519"/>
              <a:gd name="connsiteY102" fmla="*/ 5185640 h 6858000"/>
              <a:gd name="connsiteX103" fmla="*/ 5998514 w 6127519"/>
              <a:gd name="connsiteY103" fmla="*/ 5189673 h 6858000"/>
              <a:gd name="connsiteX104" fmla="*/ 5995970 w 6127519"/>
              <a:gd name="connsiteY104" fmla="*/ 5221547 h 6858000"/>
              <a:gd name="connsiteX105" fmla="*/ 5997218 w 6127519"/>
              <a:gd name="connsiteY105" fmla="*/ 5222031 h 6858000"/>
              <a:gd name="connsiteX106" fmla="*/ 6002116 w 6127519"/>
              <a:gd name="connsiteY106" fmla="*/ 5231223 h 6858000"/>
              <a:gd name="connsiteX107" fmla="*/ 6008541 w 6127519"/>
              <a:gd name="connsiteY107" fmla="*/ 5248680 h 6858000"/>
              <a:gd name="connsiteX108" fmla="*/ 6039260 w 6127519"/>
              <a:gd name="connsiteY108" fmla="*/ 5289518 h 6858000"/>
              <a:gd name="connsiteX109" fmla="*/ 6036748 w 6127519"/>
              <a:gd name="connsiteY109" fmla="*/ 5322752 h 6858000"/>
              <a:gd name="connsiteX110" fmla="*/ 6036943 w 6127519"/>
              <a:gd name="connsiteY110" fmla="*/ 5329480 h 6858000"/>
              <a:gd name="connsiteX111" fmla="*/ 6037236 w 6127519"/>
              <a:gd name="connsiteY111" fmla="*/ 5329634 h 6858000"/>
              <a:gd name="connsiteX112" fmla="*/ 6038019 w 6127519"/>
              <a:gd name="connsiteY112" fmla="*/ 5336764 h 6858000"/>
              <a:gd name="connsiteX113" fmla="*/ 6037298 w 6127519"/>
              <a:gd name="connsiteY113" fmla="*/ 5341753 h 6858000"/>
              <a:gd name="connsiteX114" fmla="*/ 6037677 w 6127519"/>
              <a:gd name="connsiteY114" fmla="*/ 5354807 h 6858000"/>
              <a:gd name="connsiteX115" fmla="*/ 6039728 w 6127519"/>
              <a:gd name="connsiteY115" fmla="*/ 5359416 h 6858000"/>
              <a:gd name="connsiteX116" fmla="*/ 6043311 w 6127519"/>
              <a:gd name="connsiteY116" fmla="*/ 5361407 h 6858000"/>
              <a:gd name="connsiteX117" fmla="*/ 6042954 w 6127519"/>
              <a:gd name="connsiteY117" fmla="*/ 5362576 h 6858000"/>
              <a:gd name="connsiteX118" fmla="*/ 6053435 w 6127519"/>
              <a:gd name="connsiteY118" fmla="*/ 5387547 h 6858000"/>
              <a:gd name="connsiteX119" fmla="*/ 6065933 w 6127519"/>
              <a:gd name="connsiteY119" fmla="*/ 5443002 h 6858000"/>
              <a:gd name="connsiteX120" fmla="*/ 6068640 w 6127519"/>
              <a:gd name="connsiteY120" fmla="*/ 5474503 h 6858000"/>
              <a:gd name="connsiteX121" fmla="*/ 6080922 w 6127519"/>
              <a:gd name="connsiteY121" fmla="*/ 5561070 h 6858000"/>
              <a:gd name="connsiteX122" fmla="*/ 6096949 w 6127519"/>
              <a:gd name="connsiteY122" fmla="*/ 5648179 h 6858000"/>
              <a:gd name="connsiteX123" fmla="*/ 6125703 w 6127519"/>
              <a:gd name="connsiteY123" fmla="*/ 5692894 h 6858000"/>
              <a:gd name="connsiteX124" fmla="*/ 6126670 w 6127519"/>
              <a:gd name="connsiteY124" fmla="*/ 5697882 h 6858000"/>
              <a:gd name="connsiteX125" fmla="*/ 6124061 w 6127519"/>
              <a:gd name="connsiteY125" fmla="*/ 5710294 h 6858000"/>
              <a:gd name="connsiteX126" fmla="*/ 6122213 w 6127519"/>
              <a:gd name="connsiteY126" fmla="*/ 5714762 h 6858000"/>
              <a:gd name="connsiteX127" fmla="*/ 6121353 w 6127519"/>
              <a:gd name="connsiteY127" fmla="*/ 5721725 h 6858000"/>
              <a:gd name="connsiteX128" fmla="*/ 6121607 w 6127519"/>
              <a:gd name="connsiteY128" fmla="*/ 5721959 h 6858000"/>
              <a:gd name="connsiteX129" fmla="*/ 6120262 w 6127519"/>
              <a:gd name="connsiteY129" fmla="*/ 5728358 h 6858000"/>
              <a:gd name="connsiteX130" fmla="*/ 6110194 w 6127519"/>
              <a:gd name="connsiteY130" fmla="*/ 5758853 h 6858000"/>
              <a:gd name="connsiteX131" fmla="*/ 6127519 w 6127519"/>
              <a:gd name="connsiteY131" fmla="*/ 5865775 h 6858000"/>
              <a:gd name="connsiteX132" fmla="*/ 6119217 w 6127519"/>
              <a:gd name="connsiteY132" fmla="*/ 5888542 h 6858000"/>
              <a:gd name="connsiteX133" fmla="*/ 6102493 w 6127519"/>
              <a:gd name="connsiteY133" fmla="*/ 5928602 h 6858000"/>
              <a:gd name="connsiteX134" fmla="*/ 6056863 w 6127519"/>
              <a:gd name="connsiteY134" fmla="*/ 6000643 h 6858000"/>
              <a:gd name="connsiteX135" fmla="*/ 6045436 w 6127519"/>
              <a:gd name="connsiteY135" fmla="*/ 6124480 h 6858000"/>
              <a:gd name="connsiteX136" fmla="*/ 6030489 w 6127519"/>
              <a:gd name="connsiteY136" fmla="*/ 6317666 h 6858000"/>
              <a:gd name="connsiteX137" fmla="*/ 6007492 w 6127519"/>
              <a:gd name="connsiteY137" fmla="*/ 6440818 h 6858000"/>
              <a:gd name="connsiteX138" fmla="*/ 6009467 w 6127519"/>
              <a:gd name="connsiteY138" fmla="*/ 6487076 h 6858000"/>
              <a:gd name="connsiteX139" fmla="*/ 5995064 w 6127519"/>
              <a:gd name="connsiteY139" fmla="*/ 6540791 h 6858000"/>
              <a:gd name="connsiteX140" fmla="*/ 5996309 w 6127519"/>
              <a:gd name="connsiteY140" fmla="*/ 6543961 h 6858000"/>
              <a:gd name="connsiteX141" fmla="*/ 5996048 w 6127519"/>
              <a:gd name="connsiteY141" fmla="*/ 6555444 h 6858000"/>
              <a:gd name="connsiteX142" fmla="*/ 6002524 w 6127519"/>
              <a:gd name="connsiteY142" fmla="*/ 6560188 h 6858000"/>
              <a:gd name="connsiteX143" fmla="*/ 6006823 w 6127519"/>
              <a:gd name="connsiteY143" fmla="*/ 6578546 h 6858000"/>
              <a:gd name="connsiteX144" fmla="*/ 6004510 w 6127519"/>
              <a:gd name="connsiteY144" fmla="*/ 6599256 h 6858000"/>
              <a:gd name="connsiteX145" fmla="*/ 5986207 w 6127519"/>
              <a:gd name="connsiteY145" fmla="*/ 6695855 h 6858000"/>
              <a:gd name="connsiteX146" fmla="*/ 5979428 w 6127519"/>
              <a:gd name="connsiteY146" fmla="*/ 6754678 h 6858000"/>
              <a:gd name="connsiteX147" fmla="*/ 5983398 w 6127519"/>
              <a:gd name="connsiteY147" fmla="*/ 6778641 h 6858000"/>
              <a:gd name="connsiteX148" fmla="*/ 5984543 w 6127519"/>
              <a:gd name="connsiteY148" fmla="*/ 6811016 h 6858000"/>
              <a:gd name="connsiteX149" fmla="*/ 5981802 w 6127519"/>
              <a:gd name="connsiteY149" fmla="*/ 6838578 h 6858000"/>
              <a:gd name="connsiteX150" fmla="*/ 5979671 w 6127519"/>
              <a:gd name="connsiteY150" fmla="*/ 6858000 h 6858000"/>
              <a:gd name="connsiteX151" fmla="*/ 0 w 6127519"/>
              <a:gd name="connsiteY151" fmla="*/ 6858000 h 6858000"/>
              <a:gd name="connsiteX152" fmla="*/ 0 w 612751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08541 w 6127689"/>
              <a:gd name="connsiteY107" fmla="*/ 5248680 h 6858000"/>
              <a:gd name="connsiteX108" fmla="*/ 6039260 w 6127689"/>
              <a:gd name="connsiteY108" fmla="*/ 5289518 h 6858000"/>
              <a:gd name="connsiteX109" fmla="*/ 6036748 w 6127689"/>
              <a:gd name="connsiteY109" fmla="*/ 5322752 h 6858000"/>
              <a:gd name="connsiteX110" fmla="*/ 6036943 w 6127689"/>
              <a:gd name="connsiteY110" fmla="*/ 5329480 h 6858000"/>
              <a:gd name="connsiteX111" fmla="*/ 6037236 w 6127689"/>
              <a:gd name="connsiteY111" fmla="*/ 5329634 h 6858000"/>
              <a:gd name="connsiteX112" fmla="*/ 6038019 w 6127689"/>
              <a:gd name="connsiteY112" fmla="*/ 5336764 h 6858000"/>
              <a:gd name="connsiteX113" fmla="*/ 6037298 w 6127689"/>
              <a:gd name="connsiteY113" fmla="*/ 5341753 h 6858000"/>
              <a:gd name="connsiteX114" fmla="*/ 6037677 w 6127689"/>
              <a:gd name="connsiteY114" fmla="*/ 5354807 h 6858000"/>
              <a:gd name="connsiteX115" fmla="*/ 6039728 w 6127689"/>
              <a:gd name="connsiteY115" fmla="*/ 5359416 h 6858000"/>
              <a:gd name="connsiteX116" fmla="*/ 6043311 w 6127689"/>
              <a:gd name="connsiteY116" fmla="*/ 5361407 h 6858000"/>
              <a:gd name="connsiteX117" fmla="*/ 6042954 w 6127689"/>
              <a:gd name="connsiteY117" fmla="*/ 5362576 h 6858000"/>
              <a:gd name="connsiteX118" fmla="*/ 6053435 w 6127689"/>
              <a:gd name="connsiteY118" fmla="*/ 5387547 h 6858000"/>
              <a:gd name="connsiteX119" fmla="*/ 6065933 w 6127689"/>
              <a:gd name="connsiteY119" fmla="*/ 5443002 h 6858000"/>
              <a:gd name="connsiteX120" fmla="*/ 6068640 w 6127689"/>
              <a:gd name="connsiteY120" fmla="*/ 5474503 h 6858000"/>
              <a:gd name="connsiteX121" fmla="*/ 6080922 w 6127689"/>
              <a:gd name="connsiteY121" fmla="*/ 5561070 h 6858000"/>
              <a:gd name="connsiteX122" fmla="*/ 6096949 w 6127689"/>
              <a:gd name="connsiteY122" fmla="*/ 5648179 h 6858000"/>
              <a:gd name="connsiteX123" fmla="*/ 6125703 w 6127689"/>
              <a:gd name="connsiteY123" fmla="*/ 5692894 h 6858000"/>
              <a:gd name="connsiteX124" fmla="*/ 6126670 w 6127689"/>
              <a:gd name="connsiteY124" fmla="*/ 5697882 h 6858000"/>
              <a:gd name="connsiteX125" fmla="*/ 6124061 w 6127689"/>
              <a:gd name="connsiteY125" fmla="*/ 5710294 h 6858000"/>
              <a:gd name="connsiteX126" fmla="*/ 6122213 w 6127689"/>
              <a:gd name="connsiteY126" fmla="*/ 5714762 h 6858000"/>
              <a:gd name="connsiteX127" fmla="*/ 6121353 w 6127689"/>
              <a:gd name="connsiteY127" fmla="*/ 5721725 h 6858000"/>
              <a:gd name="connsiteX128" fmla="*/ 6121607 w 6127689"/>
              <a:gd name="connsiteY128" fmla="*/ 5721959 h 6858000"/>
              <a:gd name="connsiteX129" fmla="*/ 6120262 w 6127689"/>
              <a:gd name="connsiteY129" fmla="*/ 5728358 h 6858000"/>
              <a:gd name="connsiteX130" fmla="*/ 6127024 w 6127689"/>
              <a:gd name="connsiteY130" fmla="*/ 5786902 h 6858000"/>
              <a:gd name="connsiteX131" fmla="*/ 6127519 w 6127689"/>
              <a:gd name="connsiteY131" fmla="*/ 5865775 h 6858000"/>
              <a:gd name="connsiteX132" fmla="*/ 6119217 w 6127689"/>
              <a:gd name="connsiteY132" fmla="*/ 5888542 h 6858000"/>
              <a:gd name="connsiteX133" fmla="*/ 6102493 w 6127689"/>
              <a:gd name="connsiteY133" fmla="*/ 5928602 h 6858000"/>
              <a:gd name="connsiteX134" fmla="*/ 6056863 w 6127689"/>
              <a:gd name="connsiteY134" fmla="*/ 6000643 h 6858000"/>
              <a:gd name="connsiteX135" fmla="*/ 6045436 w 6127689"/>
              <a:gd name="connsiteY135" fmla="*/ 6124480 h 6858000"/>
              <a:gd name="connsiteX136" fmla="*/ 6030489 w 6127689"/>
              <a:gd name="connsiteY136" fmla="*/ 6317666 h 6858000"/>
              <a:gd name="connsiteX137" fmla="*/ 6007492 w 6127689"/>
              <a:gd name="connsiteY137" fmla="*/ 6440818 h 6858000"/>
              <a:gd name="connsiteX138" fmla="*/ 6009467 w 6127689"/>
              <a:gd name="connsiteY138" fmla="*/ 6487076 h 6858000"/>
              <a:gd name="connsiteX139" fmla="*/ 5995064 w 6127689"/>
              <a:gd name="connsiteY139" fmla="*/ 6540791 h 6858000"/>
              <a:gd name="connsiteX140" fmla="*/ 5996309 w 6127689"/>
              <a:gd name="connsiteY140" fmla="*/ 6543961 h 6858000"/>
              <a:gd name="connsiteX141" fmla="*/ 5996048 w 6127689"/>
              <a:gd name="connsiteY141" fmla="*/ 6555444 h 6858000"/>
              <a:gd name="connsiteX142" fmla="*/ 6002524 w 6127689"/>
              <a:gd name="connsiteY142" fmla="*/ 6560188 h 6858000"/>
              <a:gd name="connsiteX143" fmla="*/ 6006823 w 6127689"/>
              <a:gd name="connsiteY143" fmla="*/ 6578546 h 6858000"/>
              <a:gd name="connsiteX144" fmla="*/ 6004510 w 6127689"/>
              <a:gd name="connsiteY144" fmla="*/ 6599256 h 6858000"/>
              <a:gd name="connsiteX145" fmla="*/ 5986207 w 6127689"/>
              <a:gd name="connsiteY145" fmla="*/ 6695855 h 6858000"/>
              <a:gd name="connsiteX146" fmla="*/ 5979428 w 6127689"/>
              <a:gd name="connsiteY146" fmla="*/ 6754678 h 6858000"/>
              <a:gd name="connsiteX147" fmla="*/ 5983398 w 6127689"/>
              <a:gd name="connsiteY147" fmla="*/ 6778641 h 6858000"/>
              <a:gd name="connsiteX148" fmla="*/ 5984543 w 6127689"/>
              <a:gd name="connsiteY148" fmla="*/ 6811016 h 6858000"/>
              <a:gd name="connsiteX149" fmla="*/ 5981802 w 6127689"/>
              <a:gd name="connsiteY149" fmla="*/ 6838578 h 6858000"/>
              <a:gd name="connsiteX150" fmla="*/ 5979671 w 6127689"/>
              <a:gd name="connsiteY150" fmla="*/ 6858000 h 6858000"/>
              <a:gd name="connsiteX151" fmla="*/ 0 w 6127689"/>
              <a:gd name="connsiteY151" fmla="*/ 6858000 h 6858000"/>
              <a:gd name="connsiteX152" fmla="*/ 0 w 612768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39260 w 6127689"/>
              <a:gd name="connsiteY107" fmla="*/ 5289518 h 6858000"/>
              <a:gd name="connsiteX108" fmla="*/ 6036748 w 6127689"/>
              <a:gd name="connsiteY108" fmla="*/ 5322752 h 6858000"/>
              <a:gd name="connsiteX109" fmla="*/ 6036943 w 6127689"/>
              <a:gd name="connsiteY109" fmla="*/ 5329480 h 6858000"/>
              <a:gd name="connsiteX110" fmla="*/ 6037236 w 6127689"/>
              <a:gd name="connsiteY110" fmla="*/ 5329634 h 6858000"/>
              <a:gd name="connsiteX111" fmla="*/ 6038019 w 6127689"/>
              <a:gd name="connsiteY111" fmla="*/ 5336764 h 6858000"/>
              <a:gd name="connsiteX112" fmla="*/ 6037298 w 6127689"/>
              <a:gd name="connsiteY112" fmla="*/ 5341753 h 6858000"/>
              <a:gd name="connsiteX113" fmla="*/ 6037677 w 6127689"/>
              <a:gd name="connsiteY113" fmla="*/ 5354807 h 6858000"/>
              <a:gd name="connsiteX114" fmla="*/ 6039728 w 6127689"/>
              <a:gd name="connsiteY114" fmla="*/ 5359416 h 6858000"/>
              <a:gd name="connsiteX115" fmla="*/ 6043311 w 6127689"/>
              <a:gd name="connsiteY115" fmla="*/ 5361407 h 6858000"/>
              <a:gd name="connsiteX116" fmla="*/ 6042954 w 6127689"/>
              <a:gd name="connsiteY116" fmla="*/ 5362576 h 6858000"/>
              <a:gd name="connsiteX117" fmla="*/ 6053435 w 6127689"/>
              <a:gd name="connsiteY117" fmla="*/ 5387547 h 6858000"/>
              <a:gd name="connsiteX118" fmla="*/ 6065933 w 6127689"/>
              <a:gd name="connsiteY118" fmla="*/ 5443002 h 6858000"/>
              <a:gd name="connsiteX119" fmla="*/ 6068640 w 6127689"/>
              <a:gd name="connsiteY119" fmla="*/ 5474503 h 6858000"/>
              <a:gd name="connsiteX120" fmla="*/ 6080922 w 6127689"/>
              <a:gd name="connsiteY120" fmla="*/ 5561070 h 6858000"/>
              <a:gd name="connsiteX121" fmla="*/ 6096949 w 6127689"/>
              <a:gd name="connsiteY121" fmla="*/ 5648179 h 6858000"/>
              <a:gd name="connsiteX122" fmla="*/ 6125703 w 6127689"/>
              <a:gd name="connsiteY122" fmla="*/ 5692894 h 6858000"/>
              <a:gd name="connsiteX123" fmla="*/ 6126670 w 6127689"/>
              <a:gd name="connsiteY123" fmla="*/ 5697882 h 6858000"/>
              <a:gd name="connsiteX124" fmla="*/ 6124061 w 6127689"/>
              <a:gd name="connsiteY124" fmla="*/ 5710294 h 6858000"/>
              <a:gd name="connsiteX125" fmla="*/ 6122213 w 6127689"/>
              <a:gd name="connsiteY125" fmla="*/ 5714762 h 6858000"/>
              <a:gd name="connsiteX126" fmla="*/ 6121353 w 6127689"/>
              <a:gd name="connsiteY126" fmla="*/ 5721725 h 6858000"/>
              <a:gd name="connsiteX127" fmla="*/ 6121607 w 6127689"/>
              <a:gd name="connsiteY127" fmla="*/ 5721959 h 6858000"/>
              <a:gd name="connsiteX128" fmla="*/ 6120262 w 6127689"/>
              <a:gd name="connsiteY128" fmla="*/ 5728358 h 6858000"/>
              <a:gd name="connsiteX129" fmla="*/ 6127024 w 6127689"/>
              <a:gd name="connsiteY129" fmla="*/ 5786902 h 6858000"/>
              <a:gd name="connsiteX130" fmla="*/ 6127519 w 6127689"/>
              <a:gd name="connsiteY130" fmla="*/ 5865775 h 6858000"/>
              <a:gd name="connsiteX131" fmla="*/ 6119217 w 6127689"/>
              <a:gd name="connsiteY131" fmla="*/ 5888542 h 6858000"/>
              <a:gd name="connsiteX132" fmla="*/ 6102493 w 6127689"/>
              <a:gd name="connsiteY132" fmla="*/ 5928602 h 6858000"/>
              <a:gd name="connsiteX133" fmla="*/ 6056863 w 6127689"/>
              <a:gd name="connsiteY133" fmla="*/ 6000643 h 6858000"/>
              <a:gd name="connsiteX134" fmla="*/ 6045436 w 6127689"/>
              <a:gd name="connsiteY134" fmla="*/ 6124480 h 6858000"/>
              <a:gd name="connsiteX135" fmla="*/ 6030489 w 6127689"/>
              <a:gd name="connsiteY135" fmla="*/ 6317666 h 6858000"/>
              <a:gd name="connsiteX136" fmla="*/ 6007492 w 6127689"/>
              <a:gd name="connsiteY136" fmla="*/ 6440818 h 6858000"/>
              <a:gd name="connsiteX137" fmla="*/ 6009467 w 6127689"/>
              <a:gd name="connsiteY137" fmla="*/ 6487076 h 6858000"/>
              <a:gd name="connsiteX138" fmla="*/ 5995064 w 6127689"/>
              <a:gd name="connsiteY138" fmla="*/ 6540791 h 6858000"/>
              <a:gd name="connsiteX139" fmla="*/ 5996309 w 6127689"/>
              <a:gd name="connsiteY139" fmla="*/ 6543961 h 6858000"/>
              <a:gd name="connsiteX140" fmla="*/ 5996048 w 6127689"/>
              <a:gd name="connsiteY140" fmla="*/ 6555444 h 6858000"/>
              <a:gd name="connsiteX141" fmla="*/ 6002524 w 6127689"/>
              <a:gd name="connsiteY141" fmla="*/ 6560188 h 6858000"/>
              <a:gd name="connsiteX142" fmla="*/ 6006823 w 6127689"/>
              <a:gd name="connsiteY142" fmla="*/ 6578546 h 6858000"/>
              <a:gd name="connsiteX143" fmla="*/ 6004510 w 6127689"/>
              <a:gd name="connsiteY143" fmla="*/ 6599256 h 6858000"/>
              <a:gd name="connsiteX144" fmla="*/ 5986207 w 6127689"/>
              <a:gd name="connsiteY144" fmla="*/ 6695855 h 6858000"/>
              <a:gd name="connsiteX145" fmla="*/ 5979428 w 6127689"/>
              <a:gd name="connsiteY145" fmla="*/ 6754678 h 6858000"/>
              <a:gd name="connsiteX146" fmla="*/ 5983398 w 6127689"/>
              <a:gd name="connsiteY146" fmla="*/ 6778641 h 6858000"/>
              <a:gd name="connsiteX147" fmla="*/ 5984543 w 6127689"/>
              <a:gd name="connsiteY147" fmla="*/ 6811016 h 6858000"/>
              <a:gd name="connsiteX148" fmla="*/ 5981802 w 6127689"/>
              <a:gd name="connsiteY148" fmla="*/ 6838578 h 6858000"/>
              <a:gd name="connsiteX149" fmla="*/ 5979671 w 6127689"/>
              <a:gd name="connsiteY149" fmla="*/ 6858000 h 6858000"/>
              <a:gd name="connsiteX150" fmla="*/ 0 w 6127689"/>
              <a:gd name="connsiteY150" fmla="*/ 6858000 h 6858000"/>
              <a:gd name="connsiteX151" fmla="*/ 0 w 6127689"/>
              <a:gd name="connsiteY151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9260 w 6127689"/>
              <a:gd name="connsiteY106" fmla="*/ 5289518 h 6858000"/>
              <a:gd name="connsiteX107" fmla="*/ 6036748 w 6127689"/>
              <a:gd name="connsiteY107" fmla="*/ 5322752 h 6858000"/>
              <a:gd name="connsiteX108" fmla="*/ 6036943 w 6127689"/>
              <a:gd name="connsiteY108" fmla="*/ 5329480 h 6858000"/>
              <a:gd name="connsiteX109" fmla="*/ 6037236 w 6127689"/>
              <a:gd name="connsiteY109" fmla="*/ 5329634 h 6858000"/>
              <a:gd name="connsiteX110" fmla="*/ 6038019 w 6127689"/>
              <a:gd name="connsiteY110" fmla="*/ 5336764 h 6858000"/>
              <a:gd name="connsiteX111" fmla="*/ 6037298 w 6127689"/>
              <a:gd name="connsiteY111" fmla="*/ 5341753 h 6858000"/>
              <a:gd name="connsiteX112" fmla="*/ 6037677 w 6127689"/>
              <a:gd name="connsiteY112" fmla="*/ 5354807 h 6858000"/>
              <a:gd name="connsiteX113" fmla="*/ 6039728 w 6127689"/>
              <a:gd name="connsiteY113" fmla="*/ 5359416 h 6858000"/>
              <a:gd name="connsiteX114" fmla="*/ 6043311 w 6127689"/>
              <a:gd name="connsiteY114" fmla="*/ 5361407 h 6858000"/>
              <a:gd name="connsiteX115" fmla="*/ 6042954 w 6127689"/>
              <a:gd name="connsiteY115" fmla="*/ 5362576 h 6858000"/>
              <a:gd name="connsiteX116" fmla="*/ 6053435 w 6127689"/>
              <a:gd name="connsiteY116" fmla="*/ 5387547 h 6858000"/>
              <a:gd name="connsiteX117" fmla="*/ 6065933 w 6127689"/>
              <a:gd name="connsiteY117" fmla="*/ 5443002 h 6858000"/>
              <a:gd name="connsiteX118" fmla="*/ 6068640 w 6127689"/>
              <a:gd name="connsiteY118" fmla="*/ 5474503 h 6858000"/>
              <a:gd name="connsiteX119" fmla="*/ 6080922 w 6127689"/>
              <a:gd name="connsiteY119" fmla="*/ 5561070 h 6858000"/>
              <a:gd name="connsiteX120" fmla="*/ 6096949 w 6127689"/>
              <a:gd name="connsiteY120" fmla="*/ 5648179 h 6858000"/>
              <a:gd name="connsiteX121" fmla="*/ 6125703 w 6127689"/>
              <a:gd name="connsiteY121" fmla="*/ 5692894 h 6858000"/>
              <a:gd name="connsiteX122" fmla="*/ 6126670 w 6127689"/>
              <a:gd name="connsiteY122" fmla="*/ 5697882 h 6858000"/>
              <a:gd name="connsiteX123" fmla="*/ 6124061 w 6127689"/>
              <a:gd name="connsiteY123" fmla="*/ 5710294 h 6858000"/>
              <a:gd name="connsiteX124" fmla="*/ 6122213 w 6127689"/>
              <a:gd name="connsiteY124" fmla="*/ 5714762 h 6858000"/>
              <a:gd name="connsiteX125" fmla="*/ 6121353 w 6127689"/>
              <a:gd name="connsiteY125" fmla="*/ 5721725 h 6858000"/>
              <a:gd name="connsiteX126" fmla="*/ 6121607 w 6127689"/>
              <a:gd name="connsiteY126" fmla="*/ 5721959 h 6858000"/>
              <a:gd name="connsiteX127" fmla="*/ 6120262 w 6127689"/>
              <a:gd name="connsiteY127" fmla="*/ 5728358 h 6858000"/>
              <a:gd name="connsiteX128" fmla="*/ 6127024 w 6127689"/>
              <a:gd name="connsiteY128" fmla="*/ 5786902 h 6858000"/>
              <a:gd name="connsiteX129" fmla="*/ 6127519 w 6127689"/>
              <a:gd name="connsiteY129" fmla="*/ 5865775 h 6858000"/>
              <a:gd name="connsiteX130" fmla="*/ 6119217 w 6127689"/>
              <a:gd name="connsiteY130" fmla="*/ 5888542 h 6858000"/>
              <a:gd name="connsiteX131" fmla="*/ 6102493 w 6127689"/>
              <a:gd name="connsiteY131" fmla="*/ 5928602 h 6858000"/>
              <a:gd name="connsiteX132" fmla="*/ 6056863 w 6127689"/>
              <a:gd name="connsiteY132" fmla="*/ 6000643 h 6858000"/>
              <a:gd name="connsiteX133" fmla="*/ 6045436 w 6127689"/>
              <a:gd name="connsiteY133" fmla="*/ 6124480 h 6858000"/>
              <a:gd name="connsiteX134" fmla="*/ 6030489 w 6127689"/>
              <a:gd name="connsiteY134" fmla="*/ 6317666 h 6858000"/>
              <a:gd name="connsiteX135" fmla="*/ 6007492 w 6127689"/>
              <a:gd name="connsiteY135" fmla="*/ 6440818 h 6858000"/>
              <a:gd name="connsiteX136" fmla="*/ 6009467 w 6127689"/>
              <a:gd name="connsiteY136" fmla="*/ 6487076 h 6858000"/>
              <a:gd name="connsiteX137" fmla="*/ 5995064 w 6127689"/>
              <a:gd name="connsiteY137" fmla="*/ 6540791 h 6858000"/>
              <a:gd name="connsiteX138" fmla="*/ 5996309 w 6127689"/>
              <a:gd name="connsiteY138" fmla="*/ 6543961 h 6858000"/>
              <a:gd name="connsiteX139" fmla="*/ 5996048 w 6127689"/>
              <a:gd name="connsiteY139" fmla="*/ 6555444 h 6858000"/>
              <a:gd name="connsiteX140" fmla="*/ 6002524 w 6127689"/>
              <a:gd name="connsiteY140" fmla="*/ 6560188 h 6858000"/>
              <a:gd name="connsiteX141" fmla="*/ 6006823 w 6127689"/>
              <a:gd name="connsiteY141" fmla="*/ 6578546 h 6858000"/>
              <a:gd name="connsiteX142" fmla="*/ 6004510 w 6127689"/>
              <a:gd name="connsiteY142" fmla="*/ 6599256 h 6858000"/>
              <a:gd name="connsiteX143" fmla="*/ 5986207 w 6127689"/>
              <a:gd name="connsiteY143" fmla="*/ 6695855 h 6858000"/>
              <a:gd name="connsiteX144" fmla="*/ 5979428 w 6127689"/>
              <a:gd name="connsiteY144" fmla="*/ 6754678 h 6858000"/>
              <a:gd name="connsiteX145" fmla="*/ 5983398 w 6127689"/>
              <a:gd name="connsiteY145" fmla="*/ 6778641 h 6858000"/>
              <a:gd name="connsiteX146" fmla="*/ 5984543 w 6127689"/>
              <a:gd name="connsiteY146" fmla="*/ 6811016 h 6858000"/>
              <a:gd name="connsiteX147" fmla="*/ 5981802 w 6127689"/>
              <a:gd name="connsiteY147" fmla="*/ 6838578 h 6858000"/>
              <a:gd name="connsiteX148" fmla="*/ 5979671 w 6127689"/>
              <a:gd name="connsiteY148" fmla="*/ 6858000 h 6858000"/>
              <a:gd name="connsiteX149" fmla="*/ 0 w 6127689"/>
              <a:gd name="connsiteY149" fmla="*/ 6858000 h 6858000"/>
              <a:gd name="connsiteX150" fmla="*/ 0 w 6127689"/>
              <a:gd name="connsiteY150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42096 w 6127689"/>
              <a:gd name="connsiteY105" fmla="*/ 523325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6018409 w 6127689"/>
              <a:gd name="connsiteY104" fmla="*/ 522715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6127689" h="6858000">
                <a:moveTo>
                  <a:pt x="0" y="0"/>
                </a:moveTo>
                <a:lnTo>
                  <a:pt x="4965888" y="0"/>
                </a:lnTo>
                <a:lnTo>
                  <a:pt x="4967767" y="7930"/>
                </a:lnTo>
                <a:cubicBezTo>
                  <a:pt x="4971201" y="21562"/>
                  <a:pt x="4974810" y="33728"/>
                  <a:pt x="4979444" y="43921"/>
                </a:cubicBezTo>
                <a:cubicBezTo>
                  <a:pt x="4985485" y="79063"/>
                  <a:pt x="5004752" y="75153"/>
                  <a:pt x="5021173" y="123738"/>
                </a:cubicBezTo>
                <a:cubicBezTo>
                  <a:pt x="5017020" y="148462"/>
                  <a:pt x="5076148" y="247006"/>
                  <a:pt x="5075458" y="264355"/>
                </a:cubicBezTo>
                <a:cubicBezTo>
                  <a:pt x="5080172" y="263373"/>
                  <a:pt x="5084375" y="273006"/>
                  <a:pt x="5081175" y="277448"/>
                </a:cubicBezTo>
                <a:cubicBezTo>
                  <a:pt x="5078869" y="356637"/>
                  <a:pt x="5114661" y="304542"/>
                  <a:pt x="5097011" y="355616"/>
                </a:cubicBezTo>
                <a:cubicBezTo>
                  <a:pt x="5097344" y="387149"/>
                  <a:pt x="5151562" y="375276"/>
                  <a:pt x="5130982" y="412030"/>
                </a:cubicBezTo>
                <a:cubicBezTo>
                  <a:pt x="5137437" y="449579"/>
                  <a:pt x="5161503" y="469367"/>
                  <a:pt x="5153000" y="507134"/>
                </a:cubicBezTo>
                <a:cubicBezTo>
                  <a:pt x="5159130" y="542272"/>
                  <a:pt x="5172528" y="570912"/>
                  <a:pt x="5171282" y="602071"/>
                </a:cubicBezTo>
                <a:cubicBezTo>
                  <a:pt x="5179848" y="612727"/>
                  <a:pt x="5184350" y="623560"/>
                  <a:pt x="5176196" y="636822"/>
                </a:cubicBezTo>
                <a:lnTo>
                  <a:pt x="5189051" y="782518"/>
                </a:lnTo>
                <a:cubicBezTo>
                  <a:pt x="5204031" y="772261"/>
                  <a:pt x="5195913" y="819606"/>
                  <a:pt x="5210428" y="815772"/>
                </a:cubicBezTo>
                <a:cubicBezTo>
                  <a:pt x="5194483" y="838533"/>
                  <a:pt x="5221596" y="837339"/>
                  <a:pt x="5221088" y="860193"/>
                </a:cubicBezTo>
                <a:cubicBezTo>
                  <a:pt x="5224484" y="884457"/>
                  <a:pt x="5234151" y="922215"/>
                  <a:pt x="5230806" y="961354"/>
                </a:cubicBezTo>
                <a:cubicBezTo>
                  <a:pt x="5225751" y="1002829"/>
                  <a:pt x="5227328" y="1047212"/>
                  <a:pt x="5201018" y="1095027"/>
                </a:cubicBezTo>
                <a:cubicBezTo>
                  <a:pt x="5192594" y="1105100"/>
                  <a:pt x="5193101" y="1122201"/>
                  <a:pt x="5202153" y="1133224"/>
                </a:cubicBezTo>
                <a:cubicBezTo>
                  <a:pt x="5203711" y="1135121"/>
                  <a:pt x="5205468" y="1136762"/>
                  <a:pt x="5207370" y="1138097"/>
                </a:cubicBezTo>
                <a:cubicBezTo>
                  <a:pt x="5187666" y="1167974"/>
                  <a:pt x="5203894" y="1178068"/>
                  <a:pt x="5189234" y="1193495"/>
                </a:cubicBezTo>
                <a:cubicBezTo>
                  <a:pt x="5191271" y="1231351"/>
                  <a:pt x="5215468" y="1255324"/>
                  <a:pt x="5202769" y="1269450"/>
                </a:cubicBezTo>
                <a:cubicBezTo>
                  <a:pt x="5208891" y="1296866"/>
                  <a:pt x="5220794" y="1339415"/>
                  <a:pt x="5225968" y="1357994"/>
                </a:cubicBezTo>
                <a:cubicBezTo>
                  <a:pt x="5235560" y="1363307"/>
                  <a:pt x="5232085" y="1372395"/>
                  <a:pt x="5233819" y="1380922"/>
                </a:cubicBezTo>
                <a:cubicBezTo>
                  <a:pt x="5242666" y="1389799"/>
                  <a:pt x="5242140" y="1429309"/>
                  <a:pt x="5237226" y="1441327"/>
                </a:cubicBezTo>
                <a:lnTo>
                  <a:pt x="5255653" y="1524712"/>
                </a:lnTo>
                <a:lnTo>
                  <a:pt x="5263491" y="1642938"/>
                </a:lnTo>
                <a:cubicBezTo>
                  <a:pt x="5233312" y="1645260"/>
                  <a:pt x="5288520" y="1697357"/>
                  <a:pt x="5261314" y="1689177"/>
                </a:cubicBezTo>
                <a:cubicBezTo>
                  <a:pt x="5268201" y="1720862"/>
                  <a:pt x="5229281" y="1738425"/>
                  <a:pt x="5259788" y="1768516"/>
                </a:cubicBezTo>
                <a:cubicBezTo>
                  <a:pt x="5250286" y="1824969"/>
                  <a:pt x="5279958" y="1903508"/>
                  <a:pt x="5255696" y="1953770"/>
                </a:cubicBezTo>
                <a:cubicBezTo>
                  <a:pt x="5254497" y="2018939"/>
                  <a:pt x="5251158" y="2034824"/>
                  <a:pt x="5252592" y="2092210"/>
                </a:cubicBezTo>
                <a:cubicBezTo>
                  <a:pt x="5258568" y="2139817"/>
                  <a:pt x="5240206" y="2181656"/>
                  <a:pt x="5264303" y="2225157"/>
                </a:cubicBezTo>
                <a:cubicBezTo>
                  <a:pt x="5260297" y="2228216"/>
                  <a:pt x="5257274" y="2231958"/>
                  <a:pt x="5254949" y="2236160"/>
                </a:cubicBezTo>
                <a:lnTo>
                  <a:pt x="5250104" y="2249166"/>
                </a:lnTo>
                <a:lnTo>
                  <a:pt x="5251214" y="2250944"/>
                </a:lnTo>
                <a:cubicBezTo>
                  <a:pt x="5253477" y="2258683"/>
                  <a:pt x="5252724" y="2263338"/>
                  <a:pt x="5250644" y="2266619"/>
                </a:cubicBezTo>
                <a:lnTo>
                  <a:pt x="5293877" y="2368649"/>
                </a:lnTo>
                <a:lnTo>
                  <a:pt x="5311338" y="2404034"/>
                </a:lnTo>
                <a:cubicBezTo>
                  <a:pt x="5310997" y="2405674"/>
                  <a:pt x="5338704" y="2463412"/>
                  <a:pt x="5338366" y="2465052"/>
                </a:cubicBezTo>
                <a:cubicBezTo>
                  <a:pt x="5342744" y="2497318"/>
                  <a:pt x="5359740" y="2532873"/>
                  <a:pt x="5371263" y="2586413"/>
                </a:cubicBezTo>
                <a:lnTo>
                  <a:pt x="5407503" y="2786290"/>
                </a:lnTo>
                <a:cubicBezTo>
                  <a:pt x="5407454" y="2786708"/>
                  <a:pt x="5407404" y="2787125"/>
                  <a:pt x="5407356" y="2787545"/>
                </a:cubicBezTo>
                <a:lnTo>
                  <a:pt x="5411130" y="2788640"/>
                </a:lnTo>
                <a:lnTo>
                  <a:pt x="5416439" y="2805666"/>
                </a:lnTo>
                <a:lnTo>
                  <a:pt x="5416589" y="2810822"/>
                </a:lnTo>
                <a:cubicBezTo>
                  <a:pt x="5416997" y="2814266"/>
                  <a:pt x="5417656" y="2816415"/>
                  <a:pt x="5418542" y="2817745"/>
                </a:cubicBezTo>
                <a:lnTo>
                  <a:pt x="5418847" y="2817825"/>
                </a:lnTo>
                <a:lnTo>
                  <a:pt x="5457023" y="2858292"/>
                </a:lnTo>
                <a:cubicBezTo>
                  <a:pt x="5466876" y="2878841"/>
                  <a:pt x="5469564" y="2932280"/>
                  <a:pt x="5479298" y="2947791"/>
                </a:cubicBezTo>
                <a:lnTo>
                  <a:pt x="5481770" y="2951352"/>
                </a:lnTo>
                <a:cubicBezTo>
                  <a:pt x="5482228" y="2957449"/>
                  <a:pt x="5482439" y="2978179"/>
                  <a:pt x="5482045" y="2984371"/>
                </a:cubicBezTo>
                <a:cubicBezTo>
                  <a:pt x="5482168" y="2990940"/>
                  <a:pt x="5482292" y="2997510"/>
                  <a:pt x="5482415" y="3004079"/>
                </a:cubicBezTo>
                <a:cubicBezTo>
                  <a:pt x="5482112" y="3034481"/>
                  <a:pt x="5504247" y="3092933"/>
                  <a:pt x="5503944" y="3123335"/>
                </a:cubicBezTo>
                <a:cubicBezTo>
                  <a:pt x="5512347" y="3181628"/>
                  <a:pt x="5502720" y="3208390"/>
                  <a:pt x="5516007" y="3258473"/>
                </a:cubicBezTo>
                <a:cubicBezTo>
                  <a:pt x="5517209" y="3275473"/>
                  <a:pt x="5557675" y="3358410"/>
                  <a:pt x="5566839" y="3345295"/>
                </a:cubicBezTo>
                <a:cubicBezTo>
                  <a:pt x="5558189" y="3388122"/>
                  <a:pt x="5575932" y="3469179"/>
                  <a:pt x="5589758" y="3506453"/>
                </a:cubicBezTo>
                <a:lnTo>
                  <a:pt x="5596144" y="3534624"/>
                </a:lnTo>
                <a:lnTo>
                  <a:pt x="5597750" y="3534129"/>
                </a:lnTo>
                <a:lnTo>
                  <a:pt x="5599700" y="3547221"/>
                </a:lnTo>
                <a:lnTo>
                  <a:pt x="5615031" y="3557482"/>
                </a:lnTo>
                <a:cubicBezTo>
                  <a:pt x="5622322" y="3565237"/>
                  <a:pt x="5608117" y="3566741"/>
                  <a:pt x="5618377" y="3588431"/>
                </a:cubicBezTo>
                <a:lnTo>
                  <a:pt x="5612155" y="3589869"/>
                </a:lnTo>
                <a:lnTo>
                  <a:pt x="5620843" y="3606745"/>
                </a:lnTo>
                <a:cubicBezTo>
                  <a:pt x="5634271" y="3628477"/>
                  <a:pt x="5649623" y="3650128"/>
                  <a:pt x="5655472" y="3678877"/>
                </a:cubicBezTo>
                <a:cubicBezTo>
                  <a:pt x="5693455" y="3693882"/>
                  <a:pt x="5662980" y="3690858"/>
                  <a:pt x="5680448" y="3717760"/>
                </a:cubicBezTo>
                <a:cubicBezTo>
                  <a:pt x="5653248" y="3721999"/>
                  <a:pt x="5709119" y="3746558"/>
                  <a:pt x="5683015" y="3762025"/>
                </a:cubicBezTo>
                <a:cubicBezTo>
                  <a:pt x="5687021" y="3766429"/>
                  <a:pt x="5691727" y="3770209"/>
                  <a:pt x="5696643" y="3773888"/>
                </a:cubicBezTo>
                <a:lnTo>
                  <a:pt x="5699203" y="3775823"/>
                </a:lnTo>
                <a:lnTo>
                  <a:pt x="5704824" y="3785966"/>
                </a:lnTo>
                <a:lnTo>
                  <a:pt x="5712204" y="3785830"/>
                </a:lnTo>
                <a:lnTo>
                  <a:pt x="5724816" y="3798949"/>
                </a:lnTo>
                <a:cubicBezTo>
                  <a:pt x="5728644" y="3804324"/>
                  <a:pt x="5731713" y="3810654"/>
                  <a:pt x="5733539" y="3818457"/>
                </a:cubicBezTo>
                <a:cubicBezTo>
                  <a:pt x="5729478" y="3849252"/>
                  <a:pt x="5774934" y="3875758"/>
                  <a:pt x="5768491" y="3914399"/>
                </a:cubicBezTo>
                <a:cubicBezTo>
                  <a:pt x="5768399" y="3927909"/>
                  <a:pt x="5782052" y="3965459"/>
                  <a:pt x="5793123" y="3969952"/>
                </a:cubicBezTo>
                <a:cubicBezTo>
                  <a:pt x="5797717" y="3977244"/>
                  <a:pt x="5797864" y="3987352"/>
                  <a:pt x="5808321" y="3988153"/>
                </a:cubicBezTo>
                <a:cubicBezTo>
                  <a:pt x="5821475" y="3990747"/>
                  <a:pt x="5813923" y="4023455"/>
                  <a:pt x="5825621" y="4015525"/>
                </a:cubicBezTo>
                <a:cubicBezTo>
                  <a:pt x="5820685" y="4038617"/>
                  <a:pt x="5849248" y="4046966"/>
                  <a:pt x="5860672" y="4061579"/>
                </a:cubicBezTo>
                <a:cubicBezTo>
                  <a:pt x="5857527" y="4071042"/>
                  <a:pt x="5863500" y="4078774"/>
                  <a:pt x="5872173" y="4088497"/>
                </a:cubicBezTo>
                <a:lnTo>
                  <a:pt x="5883705" y="4101899"/>
                </a:lnTo>
                <a:lnTo>
                  <a:pt x="5885314" y="4108387"/>
                </a:lnTo>
                <a:cubicBezTo>
                  <a:pt x="5888135" y="4116007"/>
                  <a:pt x="5891367" y="4122787"/>
                  <a:pt x="5894095" y="4128857"/>
                </a:cubicBezTo>
                <a:lnTo>
                  <a:pt x="5898339" y="4140800"/>
                </a:lnTo>
                <a:lnTo>
                  <a:pt x="5899734" y="4145632"/>
                </a:lnTo>
                <a:lnTo>
                  <a:pt x="5903513" y="4187661"/>
                </a:lnTo>
                <a:cubicBezTo>
                  <a:pt x="5905616" y="4194701"/>
                  <a:pt x="5914174" y="4205003"/>
                  <a:pt x="5917114" y="4213096"/>
                </a:cubicBezTo>
                <a:cubicBezTo>
                  <a:pt x="5927403" y="4210909"/>
                  <a:pt x="5920305" y="4225649"/>
                  <a:pt x="5921153" y="4236222"/>
                </a:cubicBezTo>
                <a:lnTo>
                  <a:pt x="5924233" y="4242060"/>
                </a:lnTo>
                <a:cubicBezTo>
                  <a:pt x="5925526" y="4252852"/>
                  <a:pt x="5926396" y="4284577"/>
                  <a:pt x="5928910" y="4300973"/>
                </a:cubicBezTo>
                <a:lnTo>
                  <a:pt x="5939320" y="4340435"/>
                </a:lnTo>
                <a:lnTo>
                  <a:pt x="5946705" y="4428051"/>
                </a:lnTo>
                <a:cubicBezTo>
                  <a:pt x="5946117" y="4435885"/>
                  <a:pt x="5947179" y="4442831"/>
                  <a:pt x="5949261" y="4449185"/>
                </a:cubicBezTo>
                <a:lnTo>
                  <a:pt x="5957504" y="4465911"/>
                </a:lnTo>
                <a:lnTo>
                  <a:pt x="5964689" y="4468532"/>
                </a:lnTo>
                <a:lnTo>
                  <a:pt x="5967062" y="4479923"/>
                </a:lnTo>
                <a:lnTo>
                  <a:pt x="5968960" y="4482655"/>
                </a:lnTo>
                <a:cubicBezTo>
                  <a:pt x="5972608" y="4487856"/>
                  <a:pt x="5976020" y="4493074"/>
                  <a:pt x="5978567" y="4498605"/>
                </a:cubicBezTo>
                <a:cubicBezTo>
                  <a:pt x="5980425" y="4515677"/>
                  <a:pt x="5976844" y="4551935"/>
                  <a:pt x="5980106" y="4585087"/>
                </a:cubicBezTo>
                <a:cubicBezTo>
                  <a:pt x="5974057" y="4642154"/>
                  <a:pt x="6019275" y="4645589"/>
                  <a:pt x="5998138" y="4697518"/>
                </a:cubicBezTo>
                <a:cubicBezTo>
                  <a:pt x="6009496" y="4687218"/>
                  <a:pt x="6015186" y="4770003"/>
                  <a:pt x="6013516" y="4786619"/>
                </a:cubicBezTo>
                <a:cubicBezTo>
                  <a:pt x="6058736" y="4748108"/>
                  <a:pt x="5986565" y="4861301"/>
                  <a:pt x="6025404" y="4858148"/>
                </a:cubicBezTo>
                <a:cubicBezTo>
                  <a:pt x="6024437" y="4913684"/>
                  <a:pt x="6011369" y="4918877"/>
                  <a:pt x="6007749" y="4964715"/>
                </a:cubicBezTo>
                <a:cubicBezTo>
                  <a:pt x="6006922" y="5026666"/>
                  <a:pt x="6006096" y="5088616"/>
                  <a:pt x="6005269" y="5150567"/>
                </a:cubicBezTo>
                <a:lnTo>
                  <a:pt x="6001127" y="5164609"/>
                </a:lnTo>
                <a:lnTo>
                  <a:pt x="5996647" y="5185640"/>
                </a:lnTo>
                <a:lnTo>
                  <a:pt x="5998514" y="5189673"/>
                </a:lnTo>
                <a:lnTo>
                  <a:pt x="6018409" y="5227157"/>
                </a:lnTo>
                <a:lnTo>
                  <a:pt x="6036748" y="5322752"/>
                </a:lnTo>
                <a:lnTo>
                  <a:pt x="6036943" y="5329480"/>
                </a:lnTo>
                <a:lnTo>
                  <a:pt x="6037236" y="5329634"/>
                </a:lnTo>
                <a:cubicBezTo>
                  <a:pt x="6037896" y="5331133"/>
                  <a:pt x="6038191" y="5333359"/>
                  <a:pt x="6038019" y="5336764"/>
                </a:cubicBezTo>
                <a:cubicBezTo>
                  <a:pt x="6037779" y="5338427"/>
                  <a:pt x="6037537" y="5340090"/>
                  <a:pt x="6037298" y="5341753"/>
                </a:cubicBezTo>
                <a:cubicBezTo>
                  <a:pt x="6037424" y="5346104"/>
                  <a:pt x="6037551" y="5350456"/>
                  <a:pt x="6037677" y="5354807"/>
                </a:cubicBezTo>
                <a:lnTo>
                  <a:pt x="6039728" y="5359416"/>
                </a:lnTo>
                <a:lnTo>
                  <a:pt x="6043311" y="5361407"/>
                </a:lnTo>
                <a:cubicBezTo>
                  <a:pt x="6043191" y="5361797"/>
                  <a:pt x="6043071" y="5362187"/>
                  <a:pt x="6042954" y="5362576"/>
                </a:cubicBezTo>
                <a:cubicBezTo>
                  <a:pt x="6037098" y="5371071"/>
                  <a:pt x="6028284" y="5372871"/>
                  <a:pt x="6053435" y="5387547"/>
                </a:cubicBezTo>
                <a:cubicBezTo>
                  <a:pt x="6044173" y="5407499"/>
                  <a:pt x="6059388" y="5413428"/>
                  <a:pt x="6065933" y="5443002"/>
                </a:cubicBezTo>
                <a:cubicBezTo>
                  <a:pt x="6056882" y="5453977"/>
                  <a:pt x="6060713" y="5464106"/>
                  <a:pt x="6068640" y="5474503"/>
                </a:cubicBezTo>
                <a:cubicBezTo>
                  <a:pt x="6065387" y="5502156"/>
                  <a:pt x="6077015" y="5529097"/>
                  <a:pt x="6080922" y="5561070"/>
                </a:cubicBezTo>
                <a:cubicBezTo>
                  <a:pt x="6069952" y="5593856"/>
                  <a:pt x="6092872" y="5614018"/>
                  <a:pt x="6096949" y="5648179"/>
                </a:cubicBezTo>
                <a:cubicBezTo>
                  <a:pt x="6076784" y="5674970"/>
                  <a:pt x="6116572" y="5674556"/>
                  <a:pt x="6125703" y="5692894"/>
                </a:cubicBezTo>
                <a:lnTo>
                  <a:pt x="6126670" y="5697882"/>
                </a:lnTo>
                <a:lnTo>
                  <a:pt x="6124061" y="5710294"/>
                </a:lnTo>
                <a:lnTo>
                  <a:pt x="6122213" y="5714762"/>
                </a:lnTo>
                <a:cubicBezTo>
                  <a:pt x="6121263" y="5717913"/>
                  <a:pt x="6121045" y="5720104"/>
                  <a:pt x="6121353" y="5721725"/>
                </a:cubicBezTo>
                <a:lnTo>
                  <a:pt x="6121607" y="5721959"/>
                </a:lnTo>
                <a:lnTo>
                  <a:pt x="6120262" y="5728358"/>
                </a:lnTo>
                <a:cubicBezTo>
                  <a:pt x="6117360" y="5739007"/>
                  <a:pt x="6130768" y="5777279"/>
                  <a:pt x="6127024" y="5786902"/>
                </a:cubicBezTo>
                <a:lnTo>
                  <a:pt x="6127519" y="5865775"/>
                </a:lnTo>
                <a:lnTo>
                  <a:pt x="6119217" y="5888542"/>
                </a:lnTo>
                <a:lnTo>
                  <a:pt x="6102493" y="5928602"/>
                </a:lnTo>
                <a:cubicBezTo>
                  <a:pt x="6099468" y="5932056"/>
                  <a:pt x="6061378" y="5998707"/>
                  <a:pt x="6056863" y="6000643"/>
                </a:cubicBezTo>
                <a:cubicBezTo>
                  <a:pt x="6073585" y="6048403"/>
                  <a:pt x="6047494" y="6077297"/>
                  <a:pt x="6045436" y="6124480"/>
                </a:cubicBezTo>
                <a:cubicBezTo>
                  <a:pt x="6035300" y="6187952"/>
                  <a:pt x="6042671" y="6255420"/>
                  <a:pt x="6030489" y="6317666"/>
                </a:cubicBezTo>
                <a:cubicBezTo>
                  <a:pt x="5997800" y="6359855"/>
                  <a:pt x="6026490" y="6389009"/>
                  <a:pt x="6007492" y="6440818"/>
                </a:cubicBezTo>
                <a:cubicBezTo>
                  <a:pt x="6032870" y="6477306"/>
                  <a:pt x="6007936" y="6454949"/>
                  <a:pt x="6009467" y="6487076"/>
                </a:cubicBezTo>
                <a:cubicBezTo>
                  <a:pt x="6007396" y="6503737"/>
                  <a:pt x="5997257" y="6531311"/>
                  <a:pt x="5995064" y="6540791"/>
                </a:cubicBezTo>
                <a:lnTo>
                  <a:pt x="5996309" y="6543961"/>
                </a:lnTo>
                <a:lnTo>
                  <a:pt x="5996048" y="6555444"/>
                </a:lnTo>
                <a:lnTo>
                  <a:pt x="6002524" y="6560188"/>
                </a:lnTo>
                <a:lnTo>
                  <a:pt x="6006823" y="6578546"/>
                </a:lnTo>
                <a:cubicBezTo>
                  <a:pt x="6007421" y="6585192"/>
                  <a:pt x="6006881" y="6592067"/>
                  <a:pt x="6004510" y="6599256"/>
                </a:cubicBezTo>
                <a:cubicBezTo>
                  <a:pt x="5985364" y="6620213"/>
                  <a:pt x="6011402" y="6670437"/>
                  <a:pt x="5986207" y="6695855"/>
                </a:cubicBezTo>
                <a:cubicBezTo>
                  <a:pt x="5979276" y="6706164"/>
                  <a:pt x="5972094" y="6743953"/>
                  <a:pt x="5979428" y="6754678"/>
                </a:cubicBezTo>
                <a:cubicBezTo>
                  <a:pt x="5979720" y="6763296"/>
                  <a:pt x="5974723" y="6771150"/>
                  <a:pt x="5983398" y="6778641"/>
                </a:cubicBezTo>
                <a:cubicBezTo>
                  <a:pt x="5993510" y="6789282"/>
                  <a:pt x="5970360" y="6809410"/>
                  <a:pt x="5984543" y="6811016"/>
                </a:cubicBezTo>
                <a:cubicBezTo>
                  <a:pt x="5983964" y="6817756"/>
                  <a:pt x="5983001" y="6827304"/>
                  <a:pt x="5981802" y="6838578"/>
                </a:cubicBezTo>
                <a:lnTo>
                  <a:pt x="597967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0CCC5-4653-4785-B484-16326E63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6" y="5140411"/>
            <a:ext cx="4966991" cy="976184"/>
          </a:xfrm>
        </p:spPr>
        <p:txBody>
          <a:bodyPr anchor="b">
            <a:normAutofit fontScale="90000"/>
          </a:bodyPr>
          <a:lstStyle/>
          <a:p>
            <a:r>
              <a:rPr lang="en-US" b="1" dirty="0"/>
              <a:t>BACKGROUND INTRODUCTION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D73F10DC-445D-BA24-2180-CF6DC5F113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4028093"/>
              </p:ext>
            </p:extLst>
          </p:nvPr>
        </p:nvGraphicFramePr>
        <p:xfrm>
          <a:off x="6434919" y="135924"/>
          <a:ext cx="4785521" cy="6567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close-up of a human body&#10;&#10;Description automatically generated with low confidence">
            <a:extLst>
              <a:ext uri="{FF2B5EF4-FFF2-40B4-BE49-F238E27FC236}">
                <a16:creationId xmlns:a16="http://schemas.microsoft.com/office/drawing/2014/main" id="{364862B6-3182-4130-802A-B86263EF4C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466069" y="-178952"/>
            <a:ext cx="5674441" cy="5319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29513F-4A0E-4C8D-94FD-E899E8BC24E0}"/>
              </a:ext>
            </a:extLst>
          </p:cNvPr>
          <p:cNvSpPr txBox="1"/>
          <p:nvPr/>
        </p:nvSpPr>
        <p:spPr>
          <a:xfrm>
            <a:off x="-466068" y="6555260"/>
            <a:ext cx="56744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s://pathologic.gamepedia.com/Hear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96833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6D0F-D296-4B1D-806D-F6FB92C3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130123"/>
          </a:xfrm>
        </p:spPr>
        <p:txBody>
          <a:bodyPr/>
          <a:lstStyle/>
          <a:p>
            <a:r>
              <a:rPr lang="en-US" dirty="0"/>
              <a:t>Heart disease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D07DB-AECA-457D-8256-07C0A1F32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1825625"/>
            <a:ext cx="9810604" cy="2356578"/>
          </a:xfrm>
        </p:spPr>
        <p:txBody>
          <a:bodyPr/>
          <a:lstStyle/>
          <a:p>
            <a:r>
              <a:rPr lang="en-US" dirty="0"/>
              <a:t>From the Center for Disease Control and Prevention, cardiovascular disease is the leading cause of death in the US for men and women of all ethnic groups. </a:t>
            </a:r>
          </a:p>
          <a:p>
            <a:r>
              <a:rPr lang="en-US" dirty="0"/>
              <a:t>One person dies every 36 seconds in the United States from cardiovascular disease</a:t>
            </a:r>
          </a:p>
          <a:p>
            <a:r>
              <a:rPr lang="en-US" dirty="0"/>
              <a:t>About 659,000 people in the United States die from heart disease each year</a:t>
            </a:r>
          </a:p>
          <a:p>
            <a:r>
              <a:rPr lang="en-US" dirty="0"/>
              <a:t>The cost of healthcare services, medicines and lost of productivity due to heart disease death cost the United States an estimated $363 billion each year</a:t>
            </a:r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7834E35-94D5-4E0A-9FF3-6F49CFC73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85104" y="4268104"/>
            <a:ext cx="8606480" cy="2356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99C06F-1BD8-40F5-8991-63AF6967F388}"/>
              </a:ext>
            </a:extLst>
          </p:cNvPr>
          <p:cNvSpPr txBox="1"/>
          <p:nvPr/>
        </p:nvSpPr>
        <p:spPr>
          <a:xfrm>
            <a:off x="1285104" y="6187001"/>
            <a:ext cx="86064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informationagenursing.blogspot.com/2014/07/cdcs-solve-outbreak-app-is-now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25398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5BC353-549C-47DC-9732-7E6961372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ople holding hands">
            <a:extLst>
              <a:ext uri="{FF2B5EF4-FFF2-40B4-BE49-F238E27FC236}">
                <a16:creationId xmlns:a16="http://schemas.microsoft.com/office/drawing/2014/main" id="{6321C7BC-02D6-FA33-5E39-25BF9CC7A5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882" b="1848"/>
          <a:stretch/>
        </p:blipFill>
        <p:spPr>
          <a:xfrm>
            <a:off x="20" y="-1"/>
            <a:ext cx="12191980" cy="6858002"/>
          </a:xfrm>
          <a:custGeom>
            <a:avLst/>
            <a:gdLst/>
            <a:ahLst/>
            <a:cxnLst/>
            <a:rect l="l" t="t" r="r" b="b"/>
            <a:pathLst>
              <a:path w="12192000" h="6858002">
                <a:moveTo>
                  <a:pt x="5307101" y="6857999"/>
                </a:moveTo>
                <a:lnTo>
                  <a:pt x="12192000" y="6857999"/>
                </a:lnTo>
                <a:lnTo>
                  <a:pt x="12192000" y="6858002"/>
                </a:lnTo>
                <a:lnTo>
                  <a:pt x="5307088" y="685800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7972"/>
                </a:lnTo>
                <a:lnTo>
                  <a:pt x="12152890" y="6290206"/>
                </a:lnTo>
                <a:cubicBezTo>
                  <a:pt x="12105395" y="6304478"/>
                  <a:pt x="12054092" y="6317152"/>
                  <a:pt x="12009354" y="6315664"/>
                </a:cubicBezTo>
                <a:cubicBezTo>
                  <a:pt x="11994503" y="6311032"/>
                  <a:pt x="11985943" y="6310638"/>
                  <a:pt x="11978968" y="6319390"/>
                </a:cubicBezTo>
                <a:cubicBezTo>
                  <a:pt x="11941764" y="6318961"/>
                  <a:pt x="11901790" y="6339612"/>
                  <a:pt x="11878895" y="6327233"/>
                </a:cubicBezTo>
                <a:cubicBezTo>
                  <a:pt x="11878918" y="6346592"/>
                  <a:pt x="11826486" y="6319151"/>
                  <a:pt x="11814979" y="6337141"/>
                </a:cubicBezTo>
                <a:cubicBezTo>
                  <a:pt x="11820607" y="6367517"/>
                  <a:pt x="11727668" y="6353622"/>
                  <a:pt x="11687508" y="6364470"/>
                </a:cubicBezTo>
                <a:cubicBezTo>
                  <a:pt x="11692944" y="6381370"/>
                  <a:pt x="11638976" y="6383664"/>
                  <a:pt x="11672002" y="6397904"/>
                </a:cubicBezTo>
                <a:cubicBezTo>
                  <a:pt x="11645814" y="6406115"/>
                  <a:pt x="11642999" y="6389784"/>
                  <a:pt x="11629894" y="6384496"/>
                </a:cubicBezTo>
                <a:cubicBezTo>
                  <a:pt x="11597582" y="6386755"/>
                  <a:pt x="11602281" y="6372208"/>
                  <a:pt x="11597728" y="6361596"/>
                </a:cubicBezTo>
                <a:cubicBezTo>
                  <a:pt x="11567716" y="6387703"/>
                  <a:pt x="11505156" y="6361750"/>
                  <a:pt x="11448211" y="6357842"/>
                </a:cubicBezTo>
                <a:cubicBezTo>
                  <a:pt x="11414499" y="6357897"/>
                  <a:pt x="11370196" y="6408532"/>
                  <a:pt x="11336630" y="6383021"/>
                </a:cubicBezTo>
                <a:cubicBezTo>
                  <a:pt x="11316728" y="6389671"/>
                  <a:pt x="11284212" y="6365546"/>
                  <a:pt x="11267820" y="6388199"/>
                </a:cubicBezTo>
                <a:cubicBezTo>
                  <a:pt x="11215412" y="6380118"/>
                  <a:pt x="11199532" y="6391497"/>
                  <a:pt x="11153755" y="6378749"/>
                </a:cubicBezTo>
                <a:cubicBezTo>
                  <a:pt x="11097684" y="6376473"/>
                  <a:pt x="11142086" y="6407848"/>
                  <a:pt x="11063998" y="6397440"/>
                </a:cubicBezTo>
                <a:cubicBezTo>
                  <a:pt x="11028900" y="6406581"/>
                  <a:pt x="10989384" y="6411343"/>
                  <a:pt x="10949261" y="6411271"/>
                </a:cubicBezTo>
                <a:cubicBezTo>
                  <a:pt x="10946808" y="6404413"/>
                  <a:pt x="10928478" y="6413021"/>
                  <a:pt x="10920620" y="6414504"/>
                </a:cubicBezTo>
                <a:cubicBezTo>
                  <a:pt x="10921840" y="6410173"/>
                  <a:pt x="10906289" y="6407257"/>
                  <a:pt x="10899483" y="6410536"/>
                </a:cubicBezTo>
                <a:cubicBezTo>
                  <a:pt x="10774259" y="6419728"/>
                  <a:pt x="10854212" y="6382839"/>
                  <a:pt x="10774590" y="6403309"/>
                </a:cubicBezTo>
                <a:cubicBezTo>
                  <a:pt x="10724638" y="6405843"/>
                  <a:pt x="10739599" y="6355991"/>
                  <a:pt x="10682861" y="6377814"/>
                </a:cubicBezTo>
                <a:cubicBezTo>
                  <a:pt x="10622947" y="6375380"/>
                  <a:pt x="10589912" y="6355504"/>
                  <a:pt x="10530714" y="6366548"/>
                </a:cubicBezTo>
                <a:cubicBezTo>
                  <a:pt x="10474643" y="6364190"/>
                  <a:pt x="10428348" y="6354710"/>
                  <a:pt x="10379097" y="6358630"/>
                </a:cubicBezTo>
                <a:cubicBezTo>
                  <a:pt x="10361622" y="6351880"/>
                  <a:pt x="10344151" y="6348805"/>
                  <a:pt x="10323727" y="6357333"/>
                </a:cubicBezTo>
                <a:cubicBezTo>
                  <a:pt x="10272196" y="6352518"/>
                  <a:pt x="10263446" y="6339056"/>
                  <a:pt x="10227126" y="6348100"/>
                </a:cubicBezTo>
                <a:cubicBezTo>
                  <a:pt x="10196351" y="6318664"/>
                  <a:pt x="10199174" y="6342674"/>
                  <a:pt x="10163542" y="6343141"/>
                </a:cubicBezTo>
                <a:cubicBezTo>
                  <a:pt x="10134376" y="6345476"/>
                  <a:pt x="10177885" y="6359944"/>
                  <a:pt x="10151161" y="6358763"/>
                </a:cubicBezTo>
                <a:cubicBezTo>
                  <a:pt x="10126522" y="6349492"/>
                  <a:pt x="10117113" y="6369683"/>
                  <a:pt x="10092125" y="6358861"/>
                </a:cubicBezTo>
                <a:cubicBezTo>
                  <a:pt x="10107302" y="6344459"/>
                  <a:pt x="10032910" y="6356018"/>
                  <a:pt x="10037958" y="6342614"/>
                </a:cubicBezTo>
                <a:cubicBezTo>
                  <a:pt x="10003046" y="6359008"/>
                  <a:pt x="10003017" y="6334504"/>
                  <a:pt x="9966866" y="6337014"/>
                </a:cubicBezTo>
                <a:cubicBezTo>
                  <a:pt x="9947485" y="6342600"/>
                  <a:pt x="9935606" y="6342702"/>
                  <a:pt x="9924418" y="6333490"/>
                </a:cubicBezTo>
                <a:cubicBezTo>
                  <a:pt x="9834150" y="6361084"/>
                  <a:pt x="9880223" y="6330704"/>
                  <a:pt x="9806001" y="6337361"/>
                </a:cubicBezTo>
                <a:cubicBezTo>
                  <a:pt x="9740686" y="6345638"/>
                  <a:pt x="9670300" y="6348205"/>
                  <a:pt x="9596449" y="6376180"/>
                </a:cubicBezTo>
                <a:cubicBezTo>
                  <a:pt x="9581101" y="6384665"/>
                  <a:pt x="9553986" y="6385744"/>
                  <a:pt x="9535890" y="6378590"/>
                </a:cubicBezTo>
                <a:cubicBezTo>
                  <a:pt x="9532775" y="6377359"/>
                  <a:pt x="9530052" y="6375925"/>
                  <a:pt x="9527805" y="6374334"/>
                </a:cubicBezTo>
                <a:cubicBezTo>
                  <a:pt x="9481894" y="6394749"/>
                  <a:pt x="9464762" y="6381055"/>
                  <a:pt x="9441373" y="6395633"/>
                </a:cubicBezTo>
                <a:cubicBezTo>
                  <a:pt x="9381290" y="6397202"/>
                  <a:pt x="9341618" y="6377583"/>
                  <a:pt x="9320149" y="6390280"/>
                </a:cubicBezTo>
                <a:cubicBezTo>
                  <a:pt x="9291150" y="6386896"/>
                  <a:pt x="9257768" y="6367103"/>
                  <a:pt x="9229488" y="6380382"/>
                </a:cubicBezTo>
                <a:cubicBezTo>
                  <a:pt x="9230007" y="6377216"/>
                  <a:pt x="9227921" y="6376045"/>
                  <a:pt x="9224285" y="6375920"/>
                </a:cubicBezTo>
                <a:lnTo>
                  <a:pt x="9217537" y="6376762"/>
                </a:lnTo>
                <a:lnTo>
                  <a:pt x="9214728" y="6381637"/>
                </a:lnTo>
                <a:cubicBezTo>
                  <a:pt x="9202170" y="6398803"/>
                  <a:pt x="9191484" y="6381138"/>
                  <a:pt x="9161049" y="6384539"/>
                </a:cubicBezTo>
                <a:cubicBezTo>
                  <a:pt x="9146336" y="6385184"/>
                  <a:pt x="9147761" y="6380673"/>
                  <a:pt x="9149697" y="6376552"/>
                </a:cubicBezTo>
                <a:lnTo>
                  <a:pt x="9150803" y="6372240"/>
                </a:lnTo>
                <a:lnTo>
                  <a:pt x="9141448" y="6372359"/>
                </a:lnTo>
                <a:lnTo>
                  <a:pt x="9137486" y="6372055"/>
                </a:lnTo>
                <a:lnTo>
                  <a:pt x="9126952" y="6375163"/>
                </a:lnTo>
                <a:cubicBezTo>
                  <a:pt x="9117353" y="6375502"/>
                  <a:pt x="9107828" y="6372135"/>
                  <a:pt x="9098334" y="6372861"/>
                </a:cubicBezTo>
                <a:cubicBezTo>
                  <a:pt x="9093587" y="6373224"/>
                  <a:pt x="9088847" y="6374610"/>
                  <a:pt x="9084110" y="6377995"/>
                </a:cubicBezTo>
                <a:cubicBezTo>
                  <a:pt x="9105864" y="6390113"/>
                  <a:pt x="9028073" y="6387966"/>
                  <a:pt x="9039515" y="6400351"/>
                </a:cubicBezTo>
                <a:cubicBezTo>
                  <a:pt x="8997651" y="6388705"/>
                  <a:pt x="9009590" y="6412472"/>
                  <a:pt x="8973305" y="6414442"/>
                </a:cubicBezTo>
                <a:cubicBezTo>
                  <a:pt x="8951781" y="6411385"/>
                  <a:pt x="8940212" y="6412734"/>
                  <a:pt x="8933861" y="6423031"/>
                </a:cubicBezTo>
                <a:cubicBezTo>
                  <a:pt x="8832841" y="6407267"/>
                  <a:pt x="8892362" y="6431116"/>
                  <a:pt x="8817130" y="6433703"/>
                </a:cubicBezTo>
                <a:cubicBezTo>
                  <a:pt x="8749745" y="6433633"/>
                  <a:pt x="8680232" y="6439719"/>
                  <a:pt x="8594947" y="6421586"/>
                </a:cubicBezTo>
                <a:cubicBezTo>
                  <a:pt x="8575919" y="6415227"/>
                  <a:pt x="8549096" y="6417484"/>
                  <a:pt x="8535041" y="6426626"/>
                </a:cubicBezTo>
                <a:cubicBezTo>
                  <a:pt x="8532621" y="6428200"/>
                  <a:pt x="8530681" y="6429922"/>
                  <a:pt x="8529279" y="6431739"/>
                </a:cubicBezTo>
                <a:cubicBezTo>
                  <a:pt x="8474783" y="6417534"/>
                  <a:pt x="8464858" y="6432901"/>
                  <a:pt x="8435056" y="6421613"/>
                </a:cubicBezTo>
                <a:cubicBezTo>
                  <a:pt x="8376022" y="6427411"/>
                  <a:pt x="8347129" y="6451271"/>
                  <a:pt x="8320108" y="6441573"/>
                </a:cubicBezTo>
                <a:cubicBezTo>
                  <a:pt x="8293638" y="6448387"/>
                  <a:pt x="8270932" y="6471649"/>
                  <a:pt x="8237020" y="6462216"/>
                </a:cubicBezTo>
                <a:cubicBezTo>
                  <a:pt x="8245222" y="6474245"/>
                  <a:pt x="8197387" y="6460392"/>
                  <a:pt x="8188860" y="6471379"/>
                </a:cubicBezTo>
                <a:cubicBezTo>
                  <a:pt x="8184024" y="6480393"/>
                  <a:pt x="8168383" y="6478291"/>
                  <a:pt x="8155558" y="6480722"/>
                </a:cubicBezTo>
                <a:cubicBezTo>
                  <a:pt x="8144819" y="6489457"/>
                  <a:pt x="8082218" y="6493172"/>
                  <a:pt x="8061412" y="6490111"/>
                </a:cubicBezTo>
                <a:cubicBezTo>
                  <a:pt x="8004043" y="6475925"/>
                  <a:pt x="7947523" y="6510024"/>
                  <a:pt x="7901437" y="6499659"/>
                </a:cubicBezTo>
                <a:cubicBezTo>
                  <a:pt x="7888774" y="6499544"/>
                  <a:pt x="7877960" y="6500846"/>
                  <a:pt x="7868353" y="6503024"/>
                </a:cubicBezTo>
                <a:lnTo>
                  <a:pt x="7843779" y="6511212"/>
                </a:lnTo>
                <a:lnTo>
                  <a:pt x="7841448" y="6517728"/>
                </a:lnTo>
                <a:lnTo>
                  <a:pt x="7823871" y="6520429"/>
                </a:lnTo>
                <a:lnTo>
                  <a:pt x="7820005" y="6522254"/>
                </a:lnTo>
                <a:cubicBezTo>
                  <a:pt x="7812641" y="6525763"/>
                  <a:pt x="7805193" y="6529063"/>
                  <a:pt x="7797020" y="6531612"/>
                </a:cubicBezTo>
                <a:cubicBezTo>
                  <a:pt x="7782159" y="6505259"/>
                  <a:pt x="7725050" y="6548941"/>
                  <a:pt x="7727879" y="6524102"/>
                </a:cubicBezTo>
                <a:cubicBezTo>
                  <a:pt x="7680386" y="6533519"/>
                  <a:pt x="7695538" y="6507405"/>
                  <a:pt x="7659324" y="6537474"/>
                </a:cubicBezTo>
                <a:cubicBezTo>
                  <a:pt x="7566636" y="6535069"/>
                  <a:pt x="7462452" y="6568928"/>
                  <a:pt x="7374068" y="6552862"/>
                </a:cubicBezTo>
                <a:cubicBezTo>
                  <a:pt x="7393454" y="6562410"/>
                  <a:pt x="7373124" y="6578225"/>
                  <a:pt x="7346163" y="6577609"/>
                </a:cubicBezTo>
                <a:cubicBezTo>
                  <a:pt x="7419349" y="6615756"/>
                  <a:pt x="7219942" y="6557562"/>
                  <a:pt x="7235023" y="6591880"/>
                </a:cubicBezTo>
                <a:cubicBezTo>
                  <a:pt x="7203144" y="6564271"/>
                  <a:pt x="7057485" y="6539224"/>
                  <a:pt x="7039074" y="6572474"/>
                </a:cubicBezTo>
                <a:cubicBezTo>
                  <a:pt x="6966094" y="6582775"/>
                  <a:pt x="6893201" y="6571018"/>
                  <a:pt x="6833428" y="6596853"/>
                </a:cubicBezTo>
                <a:cubicBezTo>
                  <a:pt x="6827113" y="6593647"/>
                  <a:pt x="6820080" y="6591377"/>
                  <a:pt x="6812583" y="6589775"/>
                </a:cubicBezTo>
                <a:lnTo>
                  <a:pt x="6790242" y="6586880"/>
                </a:lnTo>
                <a:lnTo>
                  <a:pt x="6787846" y="6588046"/>
                </a:lnTo>
                <a:cubicBezTo>
                  <a:pt x="6776461" y="6590858"/>
                  <a:pt x="6768832" y="6590687"/>
                  <a:pt x="6762881" y="6589201"/>
                </a:cubicBezTo>
                <a:lnTo>
                  <a:pt x="6756732" y="6586412"/>
                </a:lnTo>
                <a:lnTo>
                  <a:pt x="6739390" y="6586250"/>
                </a:lnTo>
                <a:lnTo>
                  <a:pt x="6704653" y="6583365"/>
                </a:lnTo>
                <a:lnTo>
                  <a:pt x="6698694" y="6585233"/>
                </a:lnTo>
                <a:lnTo>
                  <a:pt x="6647142" y="6584630"/>
                </a:lnTo>
                <a:lnTo>
                  <a:pt x="6646688" y="6585765"/>
                </a:lnTo>
                <a:cubicBezTo>
                  <a:pt x="6644494" y="6588296"/>
                  <a:pt x="6640660" y="6590137"/>
                  <a:pt x="6633278" y="6590589"/>
                </a:cubicBezTo>
                <a:cubicBezTo>
                  <a:pt x="6648367" y="6606646"/>
                  <a:pt x="6630160" y="6597288"/>
                  <a:pt x="6607065" y="6597202"/>
                </a:cubicBezTo>
                <a:cubicBezTo>
                  <a:pt x="6625347" y="6622121"/>
                  <a:pt x="6557475" y="6611760"/>
                  <a:pt x="6549804" y="6626596"/>
                </a:cubicBezTo>
                <a:cubicBezTo>
                  <a:pt x="6532425" y="6625972"/>
                  <a:pt x="6514382" y="6625766"/>
                  <a:pt x="6496083" y="6626095"/>
                </a:cubicBezTo>
                <a:lnTo>
                  <a:pt x="6485389" y="6626617"/>
                </a:lnTo>
                <a:lnTo>
                  <a:pt x="6485223" y="6626886"/>
                </a:lnTo>
                <a:cubicBezTo>
                  <a:pt x="6483001" y="6627550"/>
                  <a:pt x="6479520" y="6627927"/>
                  <a:pt x="6474035" y="6627950"/>
                </a:cubicBezTo>
                <a:lnTo>
                  <a:pt x="6465888" y="6627571"/>
                </a:lnTo>
                <a:lnTo>
                  <a:pt x="6445139" y="6628585"/>
                </a:lnTo>
                <a:lnTo>
                  <a:pt x="6438312" y="6630646"/>
                </a:lnTo>
                <a:cubicBezTo>
                  <a:pt x="6417397" y="6642787"/>
                  <a:pt x="6447851" y="6675286"/>
                  <a:pt x="6392168" y="6665569"/>
                </a:cubicBezTo>
                <a:cubicBezTo>
                  <a:pt x="6343510" y="6677589"/>
                  <a:pt x="6330169" y="6701494"/>
                  <a:pt x="6272304" y="6700835"/>
                </a:cubicBezTo>
                <a:cubicBezTo>
                  <a:pt x="6226827" y="6712160"/>
                  <a:pt x="6194756" y="6728533"/>
                  <a:pt x="6150447" y="6732895"/>
                </a:cubicBezTo>
                <a:cubicBezTo>
                  <a:pt x="6140653" y="6742032"/>
                  <a:pt x="6128186" y="6747742"/>
                  <a:pt x="6104787" y="6743117"/>
                </a:cubicBezTo>
                <a:cubicBezTo>
                  <a:pt x="6064916" y="6755994"/>
                  <a:pt x="6067350" y="6769968"/>
                  <a:pt x="6030197" y="6767449"/>
                </a:cubicBezTo>
                <a:cubicBezTo>
                  <a:pt x="6025714" y="6799897"/>
                  <a:pt x="6010615" y="6777056"/>
                  <a:pt x="5980285" y="6782421"/>
                </a:cubicBezTo>
                <a:cubicBezTo>
                  <a:pt x="5954036" y="6784991"/>
                  <a:pt x="5980131" y="6764424"/>
                  <a:pt x="5958496" y="6769874"/>
                </a:cubicBezTo>
                <a:cubicBezTo>
                  <a:pt x="5944505" y="6782527"/>
                  <a:pt x="5921893" y="6765237"/>
                  <a:pt x="5908732" y="6779393"/>
                </a:cubicBezTo>
                <a:cubicBezTo>
                  <a:pt x="5931989" y="6790347"/>
                  <a:pt x="5860959" y="6791681"/>
                  <a:pt x="5874963" y="6803355"/>
                </a:cubicBezTo>
                <a:cubicBezTo>
                  <a:pt x="5833647" y="6793755"/>
                  <a:pt x="5851456" y="6816602"/>
                  <a:pt x="5819199" y="6820147"/>
                </a:cubicBezTo>
                <a:cubicBezTo>
                  <a:pt x="5798819" y="6818094"/>
                  <a:pt x="5788750" y="6819934"/>
                  <a:pt x="5786035" y="6830341"/>
                </a:cubicBezTo>
                <a:cubicBezTo>
                  <a:pt x="5689973" y="6819312"/>
                  <a:pt x="5750863" y="6840131"/>
                  <a:pt x="5683543" y="6846008"/>
                </a:cubicBezTo>
                <a:cubicBezTo>
                  <a:pt x="5622546" y="6848924"/>
                  <a:pt x="5561433" y="6857988"/>
                  <a:pt x="5478912" y="6843932"/>
                </a:cubicBezTo>
                <a:cubicBezTo>
                  <a:pt x="5459815" y="6838522"/>
                  <a:pt x="5436209" y="6841929"/>
                  <a:pt x="5426182" y="6851543"/>
                </a:cubicBezTo>
                <a:cubicBezTo>
                  <a:pt x="5424458" y="6853198"/>
                  <a:pt x="5423209" y="6854977"/>
                  <a:pt x="5422476" y="6856827"/>
                </a:cubicBezTo>
                <a:cubicBezTo>
                  <a:pt x="5368974" y="6845270"/>
                  <a:pt x="5364519" y="6860824"/>
                  <a:pt x="5334223" y="6851042"/>
                </a:cubicBezTo>
                <a:lnTo>
                  <a:pt x="5307101" y="6857999"/>
                </a:lnTo>
                <a:lnTo>
                  <a:pt x="0" y="6857999"/>
                </a:lnTo>
                <a:lnTo>
                  <a:pt x="0" y="2143233"/>
                </a:lnTo>
                <a:lnTo>
                  <a:pt x="23798" y="2139906"/>
                </a:lnTo>
                <a:cubicBezTo>
                  <a:pt x="74043" y="2136293"/>
                  <a:pt x="38977" y="2165571"/>
                  <a:pt x="87258" y="2143366"/>
                </a:cubicBezTo>
                <a:cubicBezTo>
                  <a:pt x="122965" y="2137787"/>
                  <a:pt x="117457" y="2188700"/>
                  <a:pt x="156013" y="2163361"/>
                </a:cubicBezTo>
                <a:cubicBezTo>
                  <a:pt x="199419" y="2162157"/>
                  <a:pt x="225310" y="2180084"/>
                  <a:pt x="266777" y="2165405"/>
                </a:cubicBezTo>
                <a:cubicBezTo>
                  <a:pt x="307408" y="2164360"/>
                  <a:pt x="341751" y="2171054"/>
                  <a:pt x="376805" y="2164126"/>
                </a:cubicBezTo>
                <a:cubicBezTo>
                  <a:pt x="390105" y="2169833"/>
                  <a:pt x="403012" y="2171855"/>
                  <a:pt x="416820" y="2162058"/>
                </a:cubicBezTo>
                <a:cubicBezTo>
                  <a:pt x="454441" y="2163754"/>
                  <a:pt x="462164" y="2176725"/>
                  <a:pt x="487366" y="2165444"/>
                </a:cubicBezTo>
                <a:cubicBezTo>
                  <a:pt x="512638" y="2193098"/>
                  <a:pt x="508069" y="2169186"/>
                  <a:pt x="533680" y="2166550"/>
                </a:cubicBezTo>
                <a:cubicBezTo>
                  <a:pt x="554439" y="2162433"/>
                  <a:pt x="521576" y="2150568"/>
                  <a:pt x="540946" y="2150128"/>
                </a:cubicBezTo>
                <a:cubicBezTo>
                  <a:pt x="559671" y="2157928"/>
                  <a:pt x="564313" y="2137102"/>
                  <a:pt x="583453" y="2146439"/>
                </a:cubicBezTo>
                <a:cubicBezTo>
                  <a:pt x="574045" y="2161807"/>
                  <a:pt x="626400" y="2145688"/>
                  <a:pt x="624180" y="2159439"/>
                </a:cubicBezTo>
                <a:cubicBezTo>
                  <a:pt x="647591" y="2140873"/>
                  <a:pt x="650201" y="2165450"/>
                  <a:pt x="675971" y="2160733"/>
                </a:cubicBezTo>
                <a:cubicBezTo>
                  <a:pt x="689339" y="2153950"/>
                  <a:pt x="697882" y="2153126"/>
                  <a:pt x="706914" y="2161686"/>
                </a:cubicBezTo>
                <a:cubicBezTo>
                  <a:pt x="769009" y="2128516"/>
                  <a:pt x="739035" y="2161792"/>
                  <a:pt x="791788" y="2150599"/>
                </a:cubicBezTo>
                <a:cubicBezTo>
                  <a:pt x="837950" y="2138324"/>
                  <a:pt x="852628" y="2155297"/>
                  <a:pt x="902857" y="2122745"/>
                </a:cubicBezTo>
                <a:cubicBezTo>
                  <a:pt x="913016" y="2113301"/>
                  <a:pt x="967730" y="2097173"/>
                  <a:pt x="981959" y="2092815"/>
                </a:cubicBezTo>
                <a:cubicBezTo>
                  <a:pt x="996188" y="2088456"/>
                  <a:pt x="986445" y="2095133"/>
                  <a:pt x="988232" y="2096592"/>
                </a:cubicBezTo>
                <a:cubicBezTo>
                  <a:pt x="1019139" y="2073321"/>
                  <a:pt x="1032924" y="2086016"/>
                  <a:pt x="1048229" y="2069972"/>
                </a:cubicBezTo>
                <a:cubicBezTo>
                  <a:pt x="1091335" y="2064742"/>
                  <a:pt x="1121978" y="2082008"/>
                  <a:pt x="1136098" y="2067967"/>
                </a:cubicBezTo>
                <a:cubicBezTo>
                  <a:pt x="1157340" y="2069596"/>
                  <a:pt x="1183471" y="2087419"/>
                  <a:pt x="1202436" y="2072380"/>
                </a:cubicBezTo>
                <a:cubicBezTo>
                  <a:pt x="1202276" y="2085209"/>
                  <a:pt x="1228778" y="2063479"/>
                  <a:pt x="1239614" y="2072295"/>
                </a:cubicBezTo>
                <a:cubicBezTo>
                  <a:pt x="1247024" y="2079920"/>
                  <a:pt x="1256792" y="2075104"/>
                  <a:pt x="1266687" y="2075072"/>
                </a:cubicBezTo>
                <a:cubicBezTo>
                  <a:pt x="1278018" y="2081364"/>
                  <a:pt x="1322622" y="2073526"/>
                  <a:pt x="1335495" y="2066868"/>
                </a:cubicBezTo>
                <a:cubicBezTo>
                  <a:pt x="1368381" y="2043096"/>
                  <a:pt x="1422617" y="2065011"/>
                  <a:pt x="1449503" y="2046887"/>
                </a:cubicBezTo>
                <a:cubicBezTo>
                  <a:pt x="1458132" y="2044484"/>
                  <a:pt x="1466138" y="2043753"/>
                  <a:pt x="1473714" y="2044066"/>
                </a:cubicBezTo>
                <a:lnTo>
                  <a:pt x="1494279" y="2047336"/>
                </a:lnTo>
                <a:lnTo>
                  <a:pt x="1498838" y="2053057"/>
                </a:lnTo>
                <a:lnTo>
                  <a:pt x="1512113" y="2052421"/>
                </a:lnTo>
                <a:lnTo>
                  <a:pt x="1515595" y="2053441"/>
                </a:lnTo>
                <a:cubicBezTo>
                  <a:pt x="1522236" y="2055416"/>
                  <a:pt x="1528840" y="2057179"/>
                  <a:pt x="1535601" y="2058100"/>
                </a:cubicBezTo>
                <a:cubicBezTo>
                  <a:pt x="1533819" y="2030557"/>
                  <a:pt x="1592812" y="2061403"/>
                  <a:pt x="1579590" y="2038490"/>
                </a:cubicBezTo>
                <a:cubicBezTo>
                  <a:pt x="1616426" y="2038767"/>
                  <a:pt x="1594177" y="2016885"/>
                  <a:pt x="1632661" y="2038680"/>
                </a:cubicBezTo>
                <a:cubicBezTo>
                  <a:pt x="1695112" y="2019618"/>
                  <a:pt x="1728303" y="2044586"/>
                  <a:pt x="1781597" y="2013421"/>
                </a:cubicBezTo>
                <a:cubicBezTo>
                  <a:pt x="1834196" y="2009160"/>
                  <a:pt x="1902538" y="2002271"/>
                  <a:pt x="1942299" y="1995238"/>
                </a:cubicBezTo>
                <a:cubicBezTo>
                  <a:pt x="1987356" y="1969382"/>
                  <a:pt x="2046051" y="1931285"/>
                  <a:pt x="2073776" y="1959306"/>
                </a:cubicBezTo>
                <a:cubicBezTo>
                  <a:pt x="2128486" y="1955797"/>
                  <a:pt x="2173117" y="1931503"/>
                  <a:pt x="2225830" y="1945035"/>
                </a:cubicBezTo>
                <a:cubicBezTo>
                  <a:pt x="2228705" y="1940868"/>
                  <a:pt x="2232493" y="1937453"/>
                  <a:pt x="2236906" y="1934583"/>
                </a:cubicBezTo>
                <a:lnTo>
                  <a:pt x="2250907" y="1927805"/>
                </a:lnTo>
                <a:lnTo>
                  <a:pt x="2253081" y="1928470"/>
                </a:lnTo>
                <a:cubicBezTo>
                  <a:pt x="2262162" y="1929060"/>
                  <a:pt x="2267315" y="1927517"/>
                  <a:pt x="2270720" y="1925037"/>
                </a:cubicBezTo>
                <a:lnTo>
                  <a:pt x="2273667" y="1921293"/>
                </a:lnTo>
                <a:lnTo>
                  <a:pt x="2285482" y="1917998"/>
                </a:lnTo>
                <a:lnTo>
                  <a:pt x="2307986" y="1908982"/>
                </a:lnTo>
                <a:lnTo>
                  <a:pt x="2312921" y="1909665"/>
                </a:lnTo>
                <a:lnTo>
                  <a:pt x="2347989" y="1899756"/>
                </a:lnTo>
                <a:lnTo>
                  <a:pt x="2348816" y="1900744"/>
                </a:lnTo>
                <a:cubicBezTo>
                  <a:pt x="2351467" y="1902733"/>
                  <a:pt x="2354933" y="1903776"/>
                  <a:pt x="2360199" y="1902864"/>
                </a:cubicBezTo>
                <a:cubicBezTo>
                  <a:pt x="2357148" y="1920740"/>
                  <a:pt x="2365381" y="1908616"/>
                  <a:pt x="2381173" y="1904351"/>
                </a:cubicBezTo>
                <a:cubicBezTo>
                  <a:pt x="2379960" y="1931162"/>
                  <a:pt x="2421782" y="1909095"/>
                  <a:pt x="2433782" y="1921696"/>
                </a:cubicBezTo>
                <a:cubicBezTo>
                  <a:pt x="2445411" y="1917959"/>
                  <a:pt x="2457686" y="1914495"/>
                  <a:pt x="2470381" y="1911489"/>
                </a:cubicBezTo>
                <a:lnTo>
                  <a:pt x="2477951" y="1910044"/>
                </a:lnTo>
                <a:lnTo>
                  <a:pt x="2478187" y="1910267"/>
                </a:lnTo>
                <a:cubicBezTo>
                  <a:pt x="2480012" y="1910490"/>
                  <a:pt x="2482569" y="1910217"/>
                  <a:pt x="2486339" y="1909244"/>
                </a:cubicBezTo>
                <a:lnTo>
                  <a:pt x="2491753" y="1907410"/>
                </a:lnTo>
                <a:lnTo>
                  <a:pt x="2506438" y="1904607"/>
                </a:lnTo>
                <a:lnTo>
                  <a:pt x="2512055" y="1905314"/>
                </a:lnTo>
                <a:cubicBezTo>
                  <a:pt x="2531909" y="1912973"/>
                  <a:pt x="2525790" y="1949139"/>
                  <a:pt x="2559550" y="1929886"/>
                </a:cubicBezTo>
                <a:cubicBezTo>
                  <a:pt x="2598368" y="1932405"/>
                  <a:pt x="2618373" y="1952531"/>
                  <a:pt x="2657743" y="1941427"/>
                </a:cubicBezTo>
                <a:cubicBezTo>
                  <a:pt x="2694066" y="1943866"/>
                  <a:pt x="2723489" y="1953496"/>
                  <a:pt x="2755845" y="1949581"/>
                </a:cubicBezTo>
                <a:cubicBezTo>
                  <a:pt x="2766710" y="1956423"/>
                  <a:pt x="2777851" y="1959550"/>
                  <a:pt x="2791790" y="1950948"/>
                </a:cubicBezTo>
                <a:cubicBezTo>
                  <a:pt x="2824975" y="1955867"/>
                  <a:pt x="2829653" y="1969486"/>
                  <a:pt x="2853980" y="1960379"/>
                </a:cubicBezTo>
                <a:cubicBezTo>
                  <a:pt x="2867339" y="1982719"/>
                  <a:pt x="2870664" y="1974650"/>
                  <a:pt x="2881292" y="1969035"/>
                </a:cubicBezTo>
                <a:lnTo>
                  <a:pt x="2882690" y="1968669"/>
                </a:lnTo>
                <a:lnTo>
                  <a:pt x="2884480" y="1971856"/>
                </a:lnTo>
                <a:lnTo>
                  <a:pt x="2889504" y="1973560"/>
                </a:lnTo>
                <a:lnTo>
                  <a:pt x="2904507" y="1973450"/>
                </a:lnTo>
                <a:lnTo>
                  <a:pt x="2910361" y="1972623"/>
                </a:lnTo>
                <a:cubicBezTo>
                  <a:pt x="2914314" y="1972346"/>
                  <a:pt x="2916841" y="1972538"/>
                  <a:pt x="2918476" y="1973085"/>
                </a:cubicBezTo>
                <a:cubicBezTo>
                  <a:pt x="2918519" y="1973172"/>
                  <a:pt x="2918565" y="1973259"/>
                  <a:pt x="2918608" y="1973346"/>
                </a:cubicBezTo>
                <a:lnTo>
                  <a:pt x="2926342" y="1973289"/>
                </a:lnTo>
                <a:cubicBezTo>
                  <a:pt x="2939546" y="1972624"/>
                  <a:pt x="2952540" y="1971432"/>
                  <a:pt x="2965031" y="1969856"/>
                </a:cubicBezTo>
                <a:cubicBezTo>
                  <a:pt x="2971305" y="1984385"/>
                  <a:pt x="3019698" y="1970246"/>
                  <a:pt x="3007773" y="1996347"/>
                </a:cubicBezTo>
                <a:cubicBezTo>
                  <a:pt x="3024413" y="1995002"/>
                  <a:pt x="3037063" y="1984582"/>
                  <a:pt x="3026997" y="2001580"/>
                </a:cubicBezTo>
                <a:cubicBezTo>
                  <a:pt x="3032338" y="2001634"/>
                  <a:pt x="3035193" y="2003280"/>
                  <a:pt x="3036901" y="2005710"/>
                </a:cubicBezTo>
                <a:lnTo>
                  <a:pt x="3037285" y="2006829"/>
                </a:lnTo>
                <a:lnTo>
                  <a:pt x="3074407" y="2003411"/>
                </a:lnTo>
                <a:lnTo>
                  <a:pt x="3078795" y="2004969"/>
                </a:lnTo>
                <a:lnTo>
                  <a:pt x="3103685" y="2000166"/>
                </a:lnTo>
                <a:lnTo>
                  <a:pt x="3116175" y="1999058"/>
                </a:lnTo>
                <a:lnTo>
                  <a:pt x="3120468" y="1995915"/>
                </a:lnTo>
                <a:cubicBezTo>
                  <a:pt x="3124679" y="1994091"/>
                  <a:pt x="3130170" y="1993504"/>
                  <a:pt x="3138514" y="1995716"/>
                </a:cubicBezTo>
                <a:lnTo>
                  <a:pt x="3140299" y="1996760"/>
                </a:lnTo>
                <a:lnTo>
                  <a:pt x="3156256" y="1992625"/>
                </a:lnTo>
                <a:cubicBezTo>
                  <a:pt x="3161579" y="1990603"/>
                  <a:pt x="3166532" y="1987932"/>
                  <a:pt x="3170922" y="1984357"/>
                </a:cubicBezTo>
                <a:cubicBezTo>
                  <a:pt x="3215296" y="2007127"/>
                  <a:pt x="3279153" y="1979394"/>
                  <a:pt x="3332263" y="1985792"/>
                </a:cubicBezTo>
                <a:cubicBezTo>
                  <a:pt x="3365071" y="1970632"/>
                  <a:pt x="3439000" y="1997025"/>
                  <a:pt x="3460591" y="1967471"/>
                </a:cubicBezTo>
                <a:cubicBezTo>
                  <a:pt x="3451444" y="2002870"/>
                  <a:pt x="3556491" y="1969109"/>
                  <a:pt x="3595015" y="1975790"/>
                </a:cubicBezTo>
                <a:cubicBezTo>
                  <a:pt x="3658347" y="1975113"/>
                  <a:pt x="3722805" y="1993634"/>
                  <a:pt x="3769101" y="1999150"/>
                </a:cubicBezTo>
                <a:cubicBezTo>
                  <a:pt x="3796708" y="2027471"/>
                  <a:pt x="3784478" y="2001987"/>
                  <a:pt x="3819178" y="2008885"/>
                </a:cubicBezTo>
                <a:cubicBezTo>
                  <a:pt x="3815893" y="1984013"/>
                  <a:pt x="3859241" y="2024909"/>
                  <a:pt x="3868628" y="1997548"/>
                </a:cubicBezTo>
                <a:cubicBezTo>
                  <a:pt x="3874646" y="1999671"/>
                  <a:pt x="3880179" y="2002589"/>
                  <a:pt x="3885662" y="2005723"/>
                </a:cubicBezTo>
                <a:lnTo>
                  <a:pt x="3888539" y="2007351"/>
                </a:lnTo>
                <a:lnTo>
                  <a:pt x="3901342" y="2009114"/>
                </a:lnTo>
                <a:lnTo>
                  <a:pt x="3903349" y="2015552"/>
                </a:lnTo>
                <a:lnTo>
                  <a:pt x="3921468" y="2022461"/>
                </a:lnTo>
                <a:cubicBezTo>
                  <a:pt x="3928503" y="2024132"/>
                  <a:pt x="3936363" y="2024854"/>
                  <a:pt x="3945480" y="2024047"/>
                </a:cubicBezTo>
                <a:cubicBezTo>
                  <a:pt x="3978176" y="2011092"/>
                  <a:pt x="4020619" y="2042364"/>
                  <a:pt x="4061250" y="2024945"/>
                </a:cubicBezTo>
                <a:cubicBezTo>
                  <a:pt x="4076090" y="2020726"/>
                  <a:pt x="4121392" y="2021057"/>
                  <a:pt x="4129570" y="2029272"/>
                </a:cubicBezTo>
                <a:cubicBezTo>
                  <a:pt x="4138935" y="2031020"/>
                  <a:pt x="4150099" y="2028050"/>
                  <a:pt x="4154036" y="2036868"/>
                </a:cubicBezTo>
                <a:cubicBezTo>
                  <a:pt x="4160735" y="2047472"/>
                  <a:pt x="4194512" y="2030907"/>
                  <a:pt x="4189204" y="2043474"/>
                </a:cubicBezTo>
                <a:cubicBezTo>
                  <a:pt x="4213171" y="2032123"/>
                  <a:pt x="4230703" y="2054320"/>
                  <a:pt x="4250119" y="2059743"/>
                </a:cubicBezTo>
                <a:cubicBezTo>
                  <a:pt x="4259612" y="2054119"/>
                  <a:pt x="4269863" y="2056925"/>
                  <a:pt x="4283096" y="2061464"/>
                </a:cubicBezTo>
                <a:lnTo>
                  <a:pt x="4301210" y="2067352"/>
                </a:lnTo>
                <a:lnTo>
                  <a:pt x="4308819" y="2066758"/>
                </a:lnTo>
                <a:cubicBezTo>
                  <a:pt x="4318024" y="2066868"/>
                  <a:pt x="4326429" y="2067593"/>
                  <a:pt x="4333907" y="2068098"/>
                </a:cubicBezTo>
                <a:lnTo>
                  <a:pt x="4348284" y="2068116"/>
                </a:lnTo>
                <a:lnTo>
                  <a:pt x="4354009" y="2067847"/>
                </a:lnTo>
                <a:lnTo>
                  <a:pt x="4366647" y="2061827"/>
                </a:lnTo>
                <a:lnTo>
                  <a:pt x="4383151" y="2064242"/>
                </a:lnTo>
                <a:lnTo>
                  <a:pt x="4401354" y="2058245"/>
                </a:lnTo>
                <a:cubicBezTo>
                  <a:pt x="4402457" y="2059998"/>
                  <a:pt x="4403942" y="2061629"/>
                  <a:pt x="4405765" y="2063081"/>
                </a:cubicBezTo>
                <a:lnTo>
                  <a:pt x="4420601" y="2068011"/>
                </a:lnTo>
                <a:lnTo>
                  <a:pt x="4433312" y="2062239"/>
                </a:lnTo>
                <a:cubicBezTo>
                  <a:pt x="4433913" y="2071826"/>
                  <a:pt x="4448053" y="2061159"/>
                  <a:pt x="4459938" y="2058655"/>
                </a:cubicBezTo>
                <a:lnTo>
                  <a:pt x="4467257" y="2059536"/>
                </a:lnTo>
                <a:lnTo>
                  <a:pt x="4492833" y="2051951"/>
                </a:lnTo>
                <a:cubicBezTo>
                  <a:pt x="4506830" y="2048890"/>
                  <a:pt x="4520326" y="2046915"/>
                  <a:pt x="4533444" y="2045543"/>
                </a:cubicBezTo>
                <a:lnTo>
                  <a:pt x="4579902" y="2042473"/>
                </a:lnTo>
                <a:lnTo>
                  <a:pt x="4593061" y="2036537"/>
                </a:lnTo>
                <a:cubicBezTo>
                  <a:pt x="4623093" y="2030020"/>
                  <a:pt x="4659310" y="2036776"/>
                  <a:pt x="4678455" y="2022033"/>
                </a:cubicBezTo>
                <a:cubicBezTo>
                  <a:pt x="4686902" y="2019123"/>
                  <a:pt x="4694854" y="2017915"/>
                  <a:pt x="4702453" y="2017770"/>
                </a:cubicBezTo>
                <a:lnTo>
                  <a:pt x="4723263" y="2019792"/>
                </a:lnTo>
                <a:lnTo>
                  <a:pt x="4728248" y="2025217"/>
                </a:lnTo>
                <a:lnTo>
                  <a:pt x="4741475" y="2023784"/>
                </a:lnTo>
                <a:lnTo>
                  <a:pt x="4745033" y="2024591"/>
                </a:lnTo>
                <a:cubicBezTo>
                  <a:pt x="4751823" y="2026159"/>
                  <a:pt x="4758560" y="2027516"/>
                  <a:pt x="4765390" y="2028029"/>
                </a:cubicBezTo>
                <a:cubicBezTo>
                  <a:pt x="4761540" y="2000715"/>
                  <a:pt x="4822843" y="2027885"/>
                  <a:pt x="4807902" y="2005868"/>
                </a:cubicBezTo>
                <a:cubicBezTo>
                  <a:pt x="4844760" y="2003930"/>
                  <a:pt x="4820870" y="1983482"/>
                  <a:pt x="4860989" y="2002871"/>
                </a:cubicBezTo>
                <a:cubicBezTo>
                  <a:pt x="4922008" y="1980146"/>
                  <a:pt x="5009783" y="1987933"/>
                  <a:pt x="5060738" y="1953707"/>
                </a:cubicBezTo>
                <a:cubicBezTo>
                  <a:pt x="5113014" y="1946308"/>
                  <a:pt x="5135414" y="1967863"/>
                  <a:pt x="5174646" y="1958475"/>
                </a:cubicBezTo>
                <a:cubicBezTo>
                  <a:pt x="5181576" y="1926245"/>
                  <a:pt x="5266302" y="1871146"/>
                  <a:pt x="5296127" y="1897377"/>
                </a:cubicBezTo>
                <a:cubicBezTo>
                  <a:pt x="5350570" y="1890601"/>
                  <a:pt x="5393378" y="1863736"/>
                  <a:pt x="5447102" y="1874045"/>
                </a:cubicBezTo>
                <a:cubicBezTo>
                  <a:pt x="5449663" y="1869724"/>
                  <a:pt x="5453194" y="1866097"/>
                  <a:pt x="5457394" y="1862976"/>
                </a:cubicBezTo>
                <a:lnTo>
                  <a:pt x="5470885" y="1855386"/>
                </a:lnTo>
                <a:lnTo>
                  <a:pt x="5473108" y="1855919"/>
                </a:lnTo>
                <a:cubicBezTo>
                  <a:pt x="5482234" y="1855961"/>
                  <a:pt x="5487271" y="1854115"/>
                  <a:pt x="5490487" y="1851442"/>
                </a:cubicBezTo>
                <a:lnTo>
                  <a:pt x="5493156" y="1847537"/>
                </a:lnTo>
                <a:lnTo>
                  <a:pt x="5504724" y="1843550"/>
                </a:lnTo>
                <a:lnTo>
                  <a:pt x="5526552" y="1833223"/>
                </a:lnTo>
                <a:lnTo>
                  <a:pt x="5531534" y="1833606"/>
                </a:lnTo>
                <a:lnTo>
                  <a:pt x="5565857" y="1821637"/>
                </a:lnTo>
                <a:lnTo>
                  <a:pt x="5566758" y="1822571"/>
                </a:lnTo>
                <a:cubicBezTo>
                  <a:pt x="5569560" y="1824391"/>
                  <a:pt x="5573104" y="1825220"/>
                  <a:pt x="5578300" y="1823998"/>
                </a:cubicBezTo>
                <a:cubicBezTo>
                  <a:pt x="5576590" y="1841977"/>
                  <a:pt x="5583913" y="1829412"/>
                  <a:pt x="5599385" y="1824219"/>
                </a:cubicBezTo>
                <a:cubicBezTo>
                  <a:pt x="5600181" y="1850985"/>
                  <a:pt x="5640346" y="1826505"/>
                  <a:pt x="5653291" y="1838330"/>
                </a:cubicBezTo>
                <a:cubicBezTo>
                  <a:pt x="5664639" y="1833911"/>
                  <a:pt x="5676656" y="1829727"/>
                  <a:pt x="5689123" y="1825972"/>
                </a:cubicBezTo>
                <a:lnTo>
                  <a:pt x="5696583" y="1824080"/>
                </a:lnTo>
                <a:lnTo>
                  <a:pt x="5696836" y="1824287"/>
                </a:lnTo>
                <a:cubicBezTo>
                  <a:pt x="5698678" y="1824400"/>
                  <a:pt x="5701213" y="1823974"/>
                  <a:pt x="5704910" y="1822779"/>
                </a:cubicBezTo>
                <a:lnTo>
                  <a:pt x="5710186" y="1820629"/>
                </a:lnTo>
                <a:lnTo>
                  <a:pt x="5724662" y="1816957"/>
                </a:lnTo>
                <a:lnTo>
                  <a:pt x="5730330" y="1817323"/>
                </a:lnTo>
                <a:lnTo>
                  <a:pt x="5733569" y="1819818"/>
                </a:lnTo>
                <a:lnTo>
                  <a:pt x="5734751" y="1819150"/>
                </a:lnTo>
                <a:cubicBezTo>
                  <a:pt x="5742385" y="1811473"/>
                  <a:pt x="5741789" y="1803283"/>
                  <a:pt x="5765286" y="1820584"/>
                </a:cubicBezTo>
                <a:cubicBezTo>
                  <a:pt x="5784532" y="1806446"/>
                  <a:pt x="5795499" y="1817814"/>
                  <a:pt x="5829951" y="1814425"/>
                </a:cubicBezTo>
                <a:cubicBezTo>
                  <a:pt x="5839381" y="1803221"/>
                  <a:pt x="5851644" y="1803437"/>
                  <a:pt x="5865400" y="1807121"/>
                </a:cubicBezTo>
                <a:cubicBezTo>
                  <a:pt x="5894873" y="1795832"/>
                  <a:pt x="5927910" y="1797657"/>
                  <a:pt x="5964230" y="1791246"/>
                </a:cubicBezTo>
                <a:cubicBezTo>
                  <a:pt x="5997095" y="1771694"/>
                  <a:pt x="6025977" y="1785382"/>
                  <a:pt x="6064751" y="1778450"/>
                </a:cubicBezTo>
                <a:cubicBezTo>
                  <a:pt x="6088334" y="1752766"/>
                  <a:pt x="6099508" y="1787374"/>
                  <a:pt x="6122352" y="1789671"/>
                </a:cubicBezTo>
                <a:lnTo>
                  <a:pt x="6128122" y="1788981"/>
                </a:lnTo>
                <a:lnTo>
                  <a:pt x="6141014" y="1782915"/>
                </a:lnTo>
                <a:lnTo>
                  <a:pt x="6145388" y="1779947"/>
                </a:lnTo>
                <a:cubicBezTo>
                  <a:pt x="6148578" y="1778158"/>
                  <a:pt x="6150926" y="1777299"/>
                  <a:pt x="6152799" y="1777068"/>
                </a:cubicBezTo>
                <a:lnTo>
                  <a:pt x="6153131" y="1777217"/>
                </a:lnTo>
                <a:lnTo>
                  <a:pt x="6159777" y="1774090"/>
                </a:lnTo>
                <a:cubicBezTo>
                  <a:pt x="6170646" y="1768312"/>
                  <a:pt x="6180893" y="1762216"/>
                  <a:pt x="6190386" y="1756022"/>
                </a:cubicBezTo>
                <a:cubicBezTo>
                  <a:pt x="6207960" y="1764717"/>
                  <a:pt x="6238019" y="1734533"/>
                  <a:pt x="6249518" y="1759399"/>
                </a:cubicBezTo>
                <a:cubicBezTo>
                  <a:pt x="6262790" y="1751731"/>
                  <a:pt x="6265029" y="1738657"/>
                  <a:pt x="6270527" y="1755769"/>
                </a:cubicBezTo>
                <a:cubicBezTo>
                  <a:pt x="6275192" y="1753681"/>
                  <a:pt x="6279041" y="1753811"/>
                  <a:pt x="6282550" y="1755003"/>
                </a:cubicBezTo>
                <a:lnTo>
                  <a:pt x="6283816" y="1755712"/>
                </a:lnTo>
                <a:lnTo>
                  <a:pt x="6313084" y="1738281"/>
                </a:lnTo>
                <a:lnTo>
                  <a:pt x="6318182" y="1737732"/>
                </a:lnTo>
                <a:lnTo>
                  <a:pt x="6335709" y="1724111"/>
                </a:lnTo>
                <a:lnTo>
                  <a:pt x="6345588" y="1718279"/>
                </a:lnTo>
                <a:lnTo>
                  <a:pt x="6346673" y="1714145"/>
                </a:lnTo>
                <a:cubicBezTo>
                  <a:pt x="6348796" y="1711062"/>
                  <a:pt x="6353055" y="1708421"/>
                  <a:pt x="6362126" y="1706799"/>
                </a:cubicBezTo>
                <a:lnTo>
                  <a:pt x="6364545" y="1706892"/>
                </a:lnTo>
                <a:cubicBezTo>
                  <a:pt x="6367637" y="1703281"/>
                  <a:pt x="6424942" y="1698254"/>
                  <a:pt x="6464076" y="1679171"/>
                </a:cubicBezTo>
                <a:cubicBezTo>
                  <a:pt x="6504464" y="1655724"/>
                  <a:pt x="6547114" y="1618110"/>
                  <a:pt x="6599352" y="1592397"/>
                </a:cubicBezTo>
                <a:cubicBezTo>
                  <a:pt x="6621028" y="1623320"/>
                  <a:pt x="6702628" y="1477903"/>
                  <a:pt x="6694106" y="1530854"/>
                </a:cubicBezTo>
                <a:cubicBezTo>
                  <a:pt x="6709146" y="1521510"/>
                  <a:pt x="6782557" y="1496994"/>
                  <a:pt x="6779808" y="1510598"/>
                </a:cubicBezTo>
                <a:cubicBezTo>
                  <a:pt x="6816671" y="1469344"/>
                  <a:pt x="6859225" y="1490432"/>
                  <a:pt x="6910674" y="1458095"/>
                </a:cubicBezTo>
                <a:cubicBezTo>
                  <a:pt x="6958236" y="1468911"/>
                  <a:pt x="6926351" y="1454150"/>
                  <a:pt x="6962144" y="1445637"/>
                </a:cubicBezTo>
                <a:cubicBezTo>
                  <a:pt x="6938512" y="1427780"/>
                  <a:pt x="7010208" y="1442012"/>
                  <a:pt x="6995460" y="1417188"/>
                </a:cubicBezTo>
                <a:lnTo>
                  <a:pt x="7017033" y="1416698"/>
                </a:lnTo>
                <a:lnTo>
                  <a:pt x="7020886" y="1416805"/>
                </a:lnTo>
                <a:lnTo>
                  <a:pt x="7033438" y="1413061"/>
                </a:lnTo>
                <a:lnTo>
                  <a:pt x="7040555" y="1417220"/>
                </a:lnTo>
                <a:lnTo>
                  <a:pt x="7062011" y="1415322"/>
                </a:lnTo>
                <a:cubicBezTo>
                  <a:pt x="7069494" y="1413805"/>
                  <a:pt x="7076899" y="1411231"/>
                  <a:pt x="7084117" y="1406974"/>
                </a:cubicBezTo>
                <a:cubicBezTo>
                  <a:pt x="7101577" y="1383961"/>
                  <a:pt x="7164447" y="1391139"/>
                  <a:pt x="7185047" y="1361519"/>
                </a:cubicBezTo>
                <a:cubicBezTo>
                  <a:pt x="7194363" y="1352352"/>
                  <a:pt x="7233839" y="1334552"/>
                  <a:pt x="7247783" y="1337622"/>
                </a:cubicBezTo>
                <a:cubicBezTo>
                  <a:pt x="7257348" y="1335236"/>
                  <a:pt x="7264529" y="1328498"/>
                  <a:pt x="7275307" y="1333722"/>
                </a:cubicBezTo>
                <a:cubicBezTo>
                  <a:pt x="7289966" y="1339225"/>
                  <a:pt x="7305349" y="1312996"/>
                  <a:pt x="7311261" y="1324795"/>
                </a:cubicBezTo>
                <a:cubicBezTo>
                  <a:pt x="7322509" y="1306494"/>
                  <a:pt x="7356236" y="1316612"/>
                  <a:pt x="7377571" y="1313050"/>
                </a:cubicBezTo>
                <a:cubicBezTo>
                  <a:pt x="7384603" y="1296817"/>
                  <a:pt x="7422434" y="1305349"/>
                  <a:pt x="7461694" y="1290297"/>
                </a:cubicBezTo>
                <a:cubicBezTo>
                  <a:pt x="7468925" y="1271946"/>
                  <a:pt x="7488273" y="1280301"/>
                  <a:pt x="7507193" y="1251613"/>
                </a:cubicBezTo>
                <a:cubicBezTo>
                  <a:pt x="7509613" y="1252526"/>
                  <a:pt x="7512260" y="1253190"/>
                  <a:pt x="7515052" y="1253584"/>
                </a:cubicBezTo>
                <a:cubicBezTo>
                  <a:pt x="7531272" y="1255869"/>
                  <a:pt x="7548775" y="1248744"/>
                  <a:pt x="7554146" y="1237669"/>
                </a:cubicBezTo>
                <a:cubicBezTo>
                  <a:pt x="7587383" y="1195873"/>
                  <a:pt x="7632956" y="1177588"/>
                  <a:pt x="7671846" y="1155347"/>
                </a:cubicBezTo>
                <a:cubicBezTo>
                  <a:pt x="7717626" y="1132532"/>
                  <a:pt x="7704339" y="1170169"/>
                  <a:pt x="7748774" y="1124980"/>
                </a:cubicBezTo>
                <a:cubicBezTo>
                  <a:pt x="7761564" y="1130678"/>
                  <a:pt x="7769446" y="1127888"/>
                  <a:pt x="7779182" y="1118490"/>
                </a:cubicBezTo>
                <a:cubicBezTo>
                  <a:pt x="7801901" y="1108032"/>
                  <a:pt x="7816047" y="1129940"/>
                  <a:pt x="7829932" y="1107346"/>
                </a:cubicBezTo>
                <a:cubicBezTo>
                  <a:pt x="7834286" y="1120482"/>
                  <a:pt x="7877354" y="1093242"/>
                  <a:pt x="7875510" y="1109570"/>
                </a:cubicBezTo>
                <a:cubicBezTo>
                  <a:pt x="7898453" y="1113571"/>
                  <a:pt x="7893102" y="1093377"/>
                  <a:pt x="7914918" y="1096070"/>
                </a:cubicBezTo>
                <a:cubicBezTo>
                  <a:pt x="7933463" y="1091055"/>
                  <a:pt x="7896037" y="1088002"/>
                  <a:pt x="7914188" y="1079287"/>
                </a:cubicBezTo>
                <a:cubicBezTo>
                  <a:pt x="7937737" y="1070775"/>
                  <a:pt x="7922008" y="1049943"/>
                  <a:pt x="7959552" y="1069277"/>
                </a:cubicBezTo>
                <a:cubicBezTo>
                  <a:pt x="7978616" y="1052937"/>
                  <a:pt x="7992226" y="1062990"/>
                  <a:pt x="8029450" y="1055589"/>
                </a:cubicBezTo>
                <a:lnTo>
                  <a:pt x="8038422" y="1049493"/>
                </a:lnTo>
                <a:lnTo>
                  <a:pt x="8053585" y="1058943"/>
                </a:lnTo>
                <a:cubicBezTo>
                  <a:pt x="8061619" y="1062358"/>
                  <a:pt x="8070634" y="1063636"/>
                  <a:pt x="8081474" y="1059840"/>
                </a:cubicBezTo>
                <a:cubicBezTo>
                  <a:pt x="8141491" y="1015057"/>
                  <a:pt x="8090266" y="1080479"/>
                  <a:pt x="8197391" y="1038853"/>
                </a:cubicBezTo>
                <a:cubicBezTo>
                  <a:pt x="8201677" y="1033108"/>
                  <a:pt x="8217224" y="1033020"/>
                  <a:pt x="8218531" y="1038736"/>
                </a:cubicBezTo>
                <a:cubicBezTo>
                  <a:pt x="8224749" y="1034989"/>
                  <a:pt x="8236410" y="1019803"/>
                  <a:pt x="8242405" y="1027800"/>
                </a:cubicBezTo>
                <a:cubicBezTo>
                  <a:pt x="8260401" y="1023020"/>
                  <a:pt x="8277595" y="1016764"/>
                  <a:pt x="8293586" y="1009216"/>
                </a:cubicBezTo>
                <a:lnTo>
                  <a:pt x="8325267" y="990249"/>
                </a:lnTo>
                <a:lnTo>
                  <a:pt x="8335565" y="995156"/>
                </a:lnTo>
                <a:cubicBezTo>
                  <a:pt x="8342208" y="997234"/>
                  <a:pt x="8349366" y="997680"/>
                  <a:pt x="8357350" y="994276"/>
                </a:cubicBezTo>
                <a:cubicBezTo>
                  <a:pt x="8398773" y="957879"/>
                  <a:pt x="8366593" y="1009035"/>
                  <a:pt x="8445003" y="972367"/>
                </a:cubicBezTo>
                <a:cubicBezTo>
                  <a:pt x="8447663" y="967887"/>
                  <a:pt x="8459739" y="966961"/>
                  <a:pt x="8461421" y="971111"/>
                </a:cubicBezTo>
                <a:cubicBezTo>
                  <a:pt x="8465819" y="968000"/>
                  <a:pt x="8473109" y="956137"/>
                  <a:pt x="8478704" y="961712"/>
                </a:cubicBezTo>
                <a:cubicBezTo>
                  <a:pt x="8505565" y="952663"/>
                  <a:pt x="8529238" y="939426"/>
                  <a:pt x="8547429" y="923277"/>
                </a:cubicBezTo>
                <a:cubicBezTo>
                  <a:pt x="8576531" y="919061"/>
                  <a:pt x="8579138" y="912461"/>
                  <a:pt x="8579319" y="905576"/>
                </a:cubicBezTo>
                <a:cubicBezTo>
                  <a:pt x="8579529" y="904096"/>
                  <a:pt x="8579740" y="902618"/>
                  <a:pt x="8579950" y="901139"/>
                </a:cubicBezTo>
                <a:lnTo>
                  <a:pt x="8589038" y="903946"/>
                </a:lnTo>
                <a:cubicBezTo>
                  <a:pt x="8598255" y="904433"/>
                  <a:pt x="8605836" y="900079"/>
                  <a:pt x="8612581" y="893445"/>
                </a:cubicBezTo>
                <a:lnTo>
                  <a:pt x="8620213" y="884417"/>
                </a:lnTo>
                <a:lnTo>
                  <a:pt x="8636849" y="879570"/>
                </a:lnTo>
                <a:cubicBezTo>
                  <a:pt x="8647569" y="875664"/>
                  <a:pt x="8658506" y="871048"/>
                  <a:pt x="8678353" y="868709"/>
                </a:cubicBezTo>
                <a:cubicBezTo>
                  <a:pt x="8676250" y="844726"/>
                  <a:pt x="8711895" y="858913"/>
                  <a:pt x="8721366" y="848445"/>
                </a:cubicBezTo>
                <a:cubicBezTo>
                  <a:pt x="8730651" y="852242"/>
                  <a:pt x="8737642" y="851631"/>
                  <a:pt x="8743257" y="848457"/>
                </a:cubicBezTo>
                <a:lnTo>
                  <a:pt x="8755719" y="834419"/>
                </a:lnTo>
                <a:lnTo>
                  <a:pt x="8776970" y="830126"/>
                </a:lnTo>
                <a:cubicBezTo>
                  <a:pt x="8786153" y="826014"/>
                  <a:pt x="8792888" y="819621"/>
                  <a:pt x="8795998" y="809645"/>
                </a:cubicBezTo>
                <a:cubicBezTo>
                  <a:pt x="8805952" y="821837"/>
                  <a:pt x="8809794" y="841181"/>
                  <a:pt x="8837498" y="830583"/>
                </a:cubicBezTo>
                <a:cubicBezTo>
                  <a:pt x="8851172" y="827584"/>
                  <a:pt x="8868029" y="799681"/>
                  <a:pt x="8878040" y="791651"/>
                </a:cubicBezTo>
                <a:lnTo>
                  <a:pt x="8897564" y="782401"/>
                </a:lnTo>
                <a:lnTo>
                  <a:pt x="8905560" y="786219"/>
                </a:lnTo>
                <a:lnTo>
                  <a:pt x="8917778" y="783256"/>
                </a:lnTo>
                <a:lnTo>
                  <a:pt x="8914746" y="775031"/>
                </a:lnTo>
                <a:lnTo>
                  <a:pt x="8947030" y="764252"/>
                </a:lnTo>
                <a:cubicBezTo>
                  <a:pt x="8970788" y="755523"/>
                  <a:pt x="8988067" y="745115"/>
                  <a:pt x="8977138" y="726774"/>
                </a:cubicBezTo>
                <a:cubicBezTo>
                  <a:pt x="8977490" y="701480"/>
                  <a:pt x="9039667" y="723232"/>
                  <a:pt x="9028928" y="698996"/>
                </a:cubicBezTo>
                <a:cubicBezTo>
                  <a:pt x="9056296" y="708989"/>
                  <a:pt x="9080686" y="673518"/>
                  <a:pt x="9114263" y="665106"/>
                </a:cubicBezTo>
                <a:cubicBezTo>
                  <a:pt x="9115667" y="652470"/>
                  <a:pt x="9123557" y="650905"/>
                  <a:pt x="9139429" y="653134"/>
                </a:cubicBezTo>
                <a:cubicBezTo>
                  <a:pt x="9248531" y="629411"/>
                  <a:pt x="9343720" y="468354"/>
                  <a:pt x="9380600" y="515628"/>
                </a:cubicBezTo>
                <a:cubicBezTo>
                  <a:pt x="9406272" y="509931"/>
                  <a:pt x="9503943" y="538669"/>
                  <a:pt x="9561831" y="513591"/>
                </a:cubicBezTo>
                <a:cubicBezTo>
                  <a:pt x="9577802" y="480860"/>
                  <a:pt x="9713285" y="478736"/>
                  <a:pt x="9742561" y="469315"/>
                </a:cubicBezTo>
                <a:cubicBezTo>
                  <a:pt x="9742569" y="450758"/>
                  <a:pt x="9797169" y="453829"/>
                  <a:pt x="9784394" y="429345"/>
                </a:cubicBezTo>
                <a:cubicBezTo>
                  <a:pt x="9787055" y="417172"/>
                  <a:pt x="9801869" y="413844"/>
                  <a:pt x="9811914" y="421889"/>
                </a:cubicBezTo>
                <a:cubicBezTo>
                  <a:pt x="9828901" y="415568"/>
                  <a:pt x="9835642" y="400341"/>
                  <a:pt x="9858388" y="412158"/>
                </a:cubicBezTo>
                <a:cubicBezTo>
                  <a:pt x="9881945" y="404057"/>
                  <a:pt x="9894276" y="360744"/>
                  <a:pt x="9921770" y="380896"/>
                </a:cubicBezTo>
                <a:cubicBezTo>
                  <a:pt x="9930032" y="337884"/>
                  <a:pt x="10038117" y="312408"/>
                  <a:pt x="10084861" y="294587"/>
                </a:cubicBezTo>
                <a:cubicBezTo>
                  <a:pt x="10141631" y="278266"/>
                  <a:pt x="10188248" y="249698"/>
                  <a:pt x="10271351" y="227987"/>
                </a:cubicBezTo>
                <a:cubicBezTo>
                  <a:pt x="10362764" y="229558"/>
                  <a:pt x="10358378" y="196042"/>
                  <a:pt x="10424673" y="178078"/>
                </a:cubicBezTo>
                <a:cubicBezTo>
                  <a:pt x="10452909" y="162753"/>
                  <a:pt x="10514634" y="185033"/>
                  <a:pt x="10534657" y="156701"/>
                </a:cubicBezTo>
                <a:cubicBezTo>
                  <a:pt x="10595265" y="170910"/>
                  <a:pt x="10637600" y="149657"/>
                  <a:pt x="10726300" y="150292"/>
                </a:cubicBezTo>
                <a:cubicBezTo>
                  <a:pt x="10775756" y="148210"/>
                  <a:pt x="10805324" y="153235"/>
                  <a:pt x="10861177" y="138253"/>
                </a:cubicBezTo>
                <a:cubicBezTo>
                  <a:pt x="10888992" y="99450"/>
                  <a:pt x="10971843" y="126363"/>
                  <a:pt x="10995894" y="78271"/>
                </a:cubicBezTo>
                <a:cubicBezTo>
                  <a:pt x="11009945" y="87061"/>
                  <a:pt x="11016683" y="79738"/>
                  <a:pt x="11031776" y="74275"/>
                </a:cubicBezTo>
                <a:cubicBezTo>
                  <a:pt x="11049588" y="91553"/>
                  <a:pt x="11064655" y="65479"/>
                  <a:pt x="11082485" y="73705"/>
                </a:cubicBezTo>
                <a:cubicBezTo>
                  <a:pt x="11124351" y="51595"/>
                  <a:pt x="11194283" y="44212"/>
                  <a:pt x="11230739" y="34792"/>
                </a:cubicBezTo>
                <a:cubicBezTo>
                  <a:pt x="11248967" y="30081"/>
                  <a:pt x="11257520" y="13218"/>
                  <a:pt x="11268645" y="482"/>
                </a:cubicBezTo>
                <a:lnTo>
                  <a:pt x="11269336" y="3"/>
                </a:lnTo>
                <a:lnTo>
                  <a:pt x="0" y="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7B153-5F55-46E5-AE21-3ED72920C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318" y="381663"/>
            <a:ext cx="7223106" cy="82693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Are cardiovascular diseases preventable?</a:t>
            </a:r>
          </a:p>
        </p:txBody>
      </p:sp>
    </p:spTree>
    <p:extLst>
      <p:ext uri="{BB962C8B-B14F-4D97-AF65-F5344CB8AC3E}">
        <p14:creationId xmlns:p14="http://schemas.microsoft.com/office/powerpoint/2010/main" val="3806478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6" name="Ink 2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36" name="Ink 2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7" name="Rectangle 22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F35BC353-549C-47DC-9732-7E6961372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EA74364-DF1D-47E3-98AA-B623657441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23401" b="6286"/>
          <a:stretch/>
        </p:blipFill>
        <p:spPr>
          <a:xfrm>
            <a:off x="20" y="-1"/>
            <a:ext cx="12191980" cy="6858002"/>
          </a:xfrm>
          <a:custGeom>
            <a:avLst/>
            <a:gdLst/>
            <a:ahLst/>
            <a:cxnLst/>
            <a:rect l="l" t="t" r="r" b="b"/>
            <a:pathLst>
              <a:path w="12192000" h="6858002">
                <a:moveTo>
                  <a:pt x="5307101" y="6857999"/>
                </a:moveTo>
                <a:lnTo>
                  <a:pt x="12192000" y="6857999"/>
                </a:lnTo>
                <a:lnTo>
                  <a:pt x="12192000" y="6858002"/>
                </a:lnTo>
                <a:lnTo>
                  <a:pt x="5307088" y="685800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7972"/>
                </a:lnTo>
                <a:lnTo>
                  <a:pt x="12152890" y="6290206"/>
                </a:lnTo>
                <a:cubicBezTo>
                  <a:pt x="12105395" y="6304478"/>
                  <a:pt x="12054092" y="6317152"/>
                  <a:pt x="12009354" y="6315664"/>
                </a:cubicBezTo>
                <a:cubicBezTo>
                  <a:pt x="11994503" y="6311032"/>
                  <a:pt x="11985943" y="6310638"/>
                  <a:pt x="11978968" y="6319390"/>
                </a:cubicBezTo>
                <a:cubicBezTo>
                  <a:pt x="11941764" y="6318961"/>
                  <a:pt x="11901790" y="6339612"/>
                  <a:pt x="11878895" y="6327233"/>
                </a:cubicBezTo>
                <a:cubicBezTo>
                  <a:pt x="11878918" y="6346592"/>
                  <a:pt x="11826486" y="6319151"/>
                  <a:pt x="11814979" y="6337141"/>
                </a:cubicBezTo>
                <a:cubicBezTo>
                  <a:pt x="11820607" y="6367517"/>
                  <a:pt x="11727668" y="6353622"/>
                  <a:pt x="11687508" y="6364470"/>
                </a:cubicBezTo>
                <a:cubicBezTo>
                  <a:pt x="11692944" y="6381370"/>
                  <a:pt x="11638976" y="6383664"/>
                  <a:pt x="11672002" y="6397904"/>
                </a:cubicBezTo>
                <a:cubicBezTo>
                  <a:pt x="11645814" y="6406115"/>
                  <a:pt x="11642999" y="6389784"/>
                  <a:pt x="11629894" y="6384496"/>
                </a:cubicBezTo>
                <a:cubicBezTo>
                  <a:pt x="11597582" y="6386755"/>
                  <a:pt x="11602281" y="6372208"/>
                  <a:pt x="11597728" y="6361596"/>
                </a:cubicBezTo>
                <a:cubicBezTo>
                  <a:pt x="11567716" y="6387703"/>
                  <a:pt x="11505156" y="6361750"/>
                  <a:pt x="11448211" y="6357842"/>
                </a:cubicBezTo>
                <a:cubicBezTo>
                  <a:pt x="11414499" y="6357897"/>
                  <a:pt x="11370196" y="6408532"/>
                  <a:pt x="11336630" y="6383021"/>
                </a:cubicBezTo>
                <a:cubicBezTo>
                  <a:pt x="11316728" y="6389671"/>
                  <a:pt x="11284212" y="6365546"/>
                  <a:pt x="11267820" y="6388199"/>
                </a:cubicBezTo>
                <a:cubicBezTo>
                  <a:pt x="11215412" y="6380118"/>
                  <a:pt x="11199532" y="6391497"/>
                  <a:pt x="11153755" y="6378749"/>
                </a:cubicBezTo>
                <a:cubicBezTo>
                  <a:pt x="11097684" y="6376473"/>
                  <a:pt x="11142086" y="6407848"/>
                  <a:pt x="11063998" y="6397440"/>
                </a:cubicBezTo>
                <a:cubicBezTo>
                  <a:pt x="11028900" y="6406581"/>
                  <a:pt x="10989384" y="6411343"/>
                  <a:pt x="10949261" y="6411271"/>
                </a:cubicBezTo>
                <a:cubicBezTo>
                  <a:pt x="10946808" y="6404413"/>
                  <a:pt x="10928478" y="6413021"/>
                  <a:pt x="10920620" y="6414504"/>
                </a:cubicBezTo>
                <a:cubicBezTo>
                  <a:pt x="10921840" y="6410173"/>
                  <a:pt x="10906289" y="6407257"/>
                  <a:pt x="10899483" y="6410536"/>
                </a:cubicBezTo>
                <a:cubicBezTo>
                  <a:pt x="10774259" y="6419728"/>
                  <a:pt x="10854212" y="6382839"/>
                  <a:pt x="10774590" y="6403309"/>
                </a:cubicBezTo>
                <a:cubicBezTo>
                  <a:pt x="10724638" y="6405843"/>
                  <a:pt x="10739599" y="6355991"/>
                  <a:pt x="10682861" y="6377814"/>
                </a:cubicBezTo>
                <a:cubicBezTo>
                  <a:pt x="10622947" y="6375380"/>
                  <a:pt x="10589912" y="6355504"/>
                  <a:pt x="10530714" y="6366548"/>
                </a:cubicBezTo>
                <a:cubicBezTo>
                  <a:pt x="10474643" y="6364190"/>
                  <a:pt x="10428348" y="6354710"/>
                  <a:pt x="10379097" y="6358630"/>
                </a:cubicBezTo>
                <a:cubicBezTo>
                  <a:pt x="10361622" y="6351880"/>
                  <a:pt x="10344151" y="6348805"/>
                  <a:pt x="10323727" y="6357333"/>
                </a:cubicBezTo>
                <a:cubicBezTo>
                  <a:pt x="10272196" y="6352518"/>
                  <a:pt x="10263446" y="6339056"/>
                  <a:pt x="10227126" y="6348100"/>
                </a:cubicBezTo>
                <a:cubicBezTo>
                  <a:pt x="10196351" y="6318664"/>
                  <a:pt x="10199174" y="6342674"/>
                  <a:pt x="10163542" y="6343141"/>
                </a:cubicBezTo>
                <a:cubicBezTo>
                  <a:pt x="10134376" y="6345476"/>
                  <a:pt x="10177885" y="6359944"/>
                  <a:pt x="10151161" y="6358763"/>
                </a:cubicBezTo>
                <a:cubicBezTo>
                  <a:pt x="10126522" y="6349492"/>
                  <a:pt x="10117113" y="6369683"/>
                  <a:pt x="10092125" y="6358861"/>
                </a:cubicBezTo>
                <a:cubicBezTo>
                  <a:pt x="10107302" y="6344459"/>
                  <a:pt x="10032910" y="6356018"/>
                  <a:pt x="10037958" y="6342614"/>
                </a:cubicBezTo>
                <a:cubicBezTo>
                  <a:pt x="10003046" y="6359008"/>
                  <a:pt x="10003017" y="6334504"/>
                  <a:pt x="9966866" y="6337014"/>
                </a:cubicBezTo>
                <a:cubicBezTo>
                  <a:pt x="9947485" y="6342600"/>
                  <a:pt x="9935606" y="6342702"/>
                  <a:pt x="9924418" y="6333490"/>
                </a:cubicBezTo>
                <a:cubicBezTo>
                  <a:pt x="9834150" y="6361084"/>
                  <a:pt x="9880223" y="6330704"/>
                  <a:pt x="9806001" y="6337361"/>
                </a:cubicBezTo>
                <a:cubicBezTo>
                  <a:pt x="9740686" y="6345638"/>
                  <a:pt x="9670300" y="6348205"/>
                  <a:pt x="9596449" y="6376180"/>
                </a:cubicBezTo>
                <a:cubicBezTo>
                  <a:pt x="9581101" y="6384665"/>
                  <a:pt x="9553986" y="6385744"/>
                  <a:pt x="9535890" y="6378590"/>
                </a:cubicBezTo>
                <a:cubicBezTo>
                  <a:pt x="9532775" y="6377359"/>
                  <a:pt x="9530052" y="6375925"/>
                  <a:pt x="9527805" y="6374334"/>
                </a:cubicBezTo>
                <a:cubicBezTo>
                  <a:pt x="9481894" y="6394749"/>
                  <a:pt x="9464762" y="6381055"/>
                  <a:pt x="9441373" y="6395633"/>
                </a:cubicBezTo>
                <a:cubicBezTo>
                  <a:pt x="9381290" y="6397202"/>
                  <a:pt x="9341618" y="6377583"/>
                  <a:pt x="9320149" y="6390280"/>
                </a:cubicBezTo>
                <a:cubicBezTo>
                  <a:pt x="9291150" y="6386896"/>
                  <a:pt x="9257768" y="6367103"/>
                  <a:pt x="9229488" y="6380382"/>
                </a:cubicBezTo>
                <a:cubicBezTo>
                  <a:pt x="9230007" y="6377216"/>
                  <a:pt x="9227921" y="6376045"/>
                  <a:pt x="9224285" y="6375920"/>
                </a:cubicBezTo>
                <a:lnTo>
                  <a:pt x="9217537" y="6376762"/>
                </a:lnTo>
                <a:lnTo>
                  <a:pt x="9214728" y="6381637"/>
                </a:lnTo>
                <a:cubicBezTo>
                  <a:pt x="9202170" y="6398803"/>
                  <a:pt x="9191484" y="6381138"/>
                  <a:pt x="9161049" y="6384539"/>
                </a:cubicBezTo>
                <a:cubicBezTo>
                  <a:pt x="9146336" y="6385184"/>
                  <a:pt x="9147761" y="6380673"/>
                  <a:pt x="9149697" y="6376552"/>
                </a:cubicBezTo>
                <a:lnTo>
                  <a:pt x="9150803" y="6372240"/>
                </a:lnTo>
                <a:lnTo>
                  <a:pt x="9141448" y="6372359"/>
                </a:lnTo>
                <a:lnTo>
                  <a:pt x="9137486" y="6372055"/>
                </a:lnTo>
                <a:lnTo>
                  <a:pt x="9126952" y="6375163"/>
                </a:lnTo>
                <a:cubicBezTo>
                  <a:pt x="9117353" y="6375502"/>
                  <a:pt x="9107828" y="6372135"/>
                  <a:pt x="9098334" y="6372861"/>
                </a:cubicBezTo>
                <a:cubicBezTo>
                  <a:pt x="9093587" y="6373224"/>
                  <a:pt x="9088847" y="6374610"/>
                  <a:pt x="9084110" y="6377995"/>
                </a:cubicBezTo>
                <a:cubicBezTo>
                  <a:pt x="9105864" y="6390113"/>
                  <a:pt x="9028073" y="6387966"/>
                  <a:pt x="9039515" y="6400351"/>
                </a:cubicBezTo>
                <a:cubicBezTo>
                  <a:pt x="8997651" y="6388705"/>
                  <a:pt x="9009590" y="6412472"/>
                  <a:pt x="8973305" y="6414442"/>
                </a:cubicBezTo>
                <a:cubicBezTo>
                  <a:pt x="8951781" y="6411385"/>
                  <a:pt x="8940212" y="6412734"/>
                  <a:pt x="8933861" y="6423031"/>
                </a:cubicBezTo>
                <a:cubicBezTo>
                  <a:pt x="8832841" y="6407267"/>
                  <a:pt x="8892362" y="6431116"/>
                  <a:pt x="8817130" y="6433703"/>
                </a:cubicBezTo>
                <a:cubicBezTo>
                  <a:pt x="8749745" y="6433633"/>
                  <a:pt x="8680232" y="6439719"/>
                  <a:pt x="8594947" y="6421586"/>
                </a:cubicBezTo>
                <a:cubicBezTo>
                  <a:pt x="8575919" y="6415227"/>
                  <a:pt x="8549096" y="6417484"/>
                  <a:pt x="8535041" y="6426626"/>
                </a:cubicBezTo>
                <a:cubicBezTo>
                  <a:pt x="8532621" y="6428200"/>
                  <a:pt x="8530681" y="6429922"/>
                  <a:pt x="8529279" y="6431739"/>
                </a:cubicBezTo>
                <a:cubicBezTo>
                  <a:pt x="8474783" y="6417534"/>
                  <a:pt x="8464858" y="6432901"/>
                  <a:pt x="8435056" y="6421613"/>
                </a:cubicBezTo>
                <a:cubicBezTo>
                  <a:pt x="8376022" y="6427411"/>
                  <a:pt x="8347129" y="6451271"/>
                  <a:pt x="8320108" y="6441573"/>
                </a:cubicBezTo>
                <a:cubicBezTo>
                  <a:pt x="8293638" y="6448387"/>
                  <a:pt x="8270932" y="6471649"/>
                  <a:pt x="8237020" y="6462216"/>
                </a:cubicBezTo>
                <a:cubicBezTo>
                  <a:pt x="8245222" y="6474245"/>
                  <a:pt x="8197387" y="6460392"/>
                  <a:pt x="8188860" y="6471379"/>
                </a:cubicBezTo>
                <a:cubicBezTo>
                  <a:pt x="8184024" y="6480393"/>
                  <a:pt x="8168383" y="6478291"/>
                  <a:pt x="8155558" y="6480722"/>
                </a:cubicBezTo>
                <a:cubicBezTo>
                  <a:pt x="8144819" y="6489457"/>
                  <a:pt x="8082218" y="6493172"/>
                  <a:pt x="8061412" y="6490111"/>
                </a:cubicBezTo>
                <a:cubicBezTo>
                  <a:pt x="8004043" y="6475925"/>
                  <a:pt x="7947523" y="6510024"/>
                  <a:pt x="7901437" y="6499659"/>
                </a:cubicBezTo>
                <a:cubicBezTo>
                  <a:pt x="7888774" y="6499544"/>
                  <a:pt x="7877960" y="6500846"/>
                  <a:pt x="7868353" y="6503024"/>
                </a:cubicBezTo>
                <a:lnTo>
                  <a:pt x="7843779" y="6511212"/>
                </a:lnTo>
                <a:lnTo>
                  <a:pt x="7841448" y="6517728"/>
                </a:lnTo>
                <a:lnTo>
                  <a:pt x="7823871" y="6520429"/>
                </a:lnTo>
                <a:lnTo>
                  <a:pt x="7820005" y="6522254"/>
                </a:lnTo>
                <a:cubicBezTo>
                  <a:pt x="7812641" y="6525763"/>
                  <a:pt x="7805193" y="6529063"/>
                  <a:pt x="7797020" y="6531612"/>
                </a:cubicBezTo>
                <a:cubicBezTo>
                  <a:pt x="7782159" y="6505259"/>
                  <a:pt x="7725050" y="6548941"/>
                  <a:pt x="7727879" y="6524102"/>
                </a:cubicBezTo>
                <a:cubicBezTo>
                  <a:pt x="7680386" y="6533519"/>
                  <a:pt x="7695538" y="6507405"/>
                  <a:pt x="7659324" y="6537474"/>
                </a:cubicBezTo>
                <a:cubicBezTo>
                  <a:pt x="7566636" y="6535069"/>
                  <a:pt x="7462452" y="6568928"/>
                  <a:pt x="7374068" y="6552862"/>
                </a:cubicBezTo>
                <a:cubicBezTo>
                  <a:pt x="7393454" y="6562410"/>
                  <a:pt x="7373124" y="6578225"/>
                  <a:pt x="7346163" y="6577609"/>
                </a:cubicBezTo>
                <a:cubicBezTo>
                  <a:pt x="7419349" y="6615756"/>
                  <a:pt x="7219942" y="6557562"/>
                  <a:pt x="7235023" y="6591880"/>
                </a:cubicBezTo>
                <a:cubicBezTo>
                  <a:pt x="7203144" y="6564271"/>
                  <a:pt x="7057485" y="6539224"/>
                  <a:pt x="7039074" y="6572474"/>
                </a:cubicBezTo>
                <a:cubicBezTo>
                  <a:pt x="6966094" y="6582775"/>
                  <a:pt x="6893201" y="6571018"/>
                  <a:pt x="6833428" y="6596853"/>
                </a:cubicBezTo>
                <a:cubicBezTo>
                  <a:pt x="6827113" y="6593647"/>
                  <a:pt x="6820080" y="6591377"/>
                  <a:pt x="6812583" y="6589775"/>
                </a:cubicBezTo>
                <a:lnTo>
                  <a:pt x="6790242" y="6586880"/>
                </a:lnTo>
                <a:lnTo>
                  <a:pt x="6787846" y="6588046"/>
                </a:lnTo>
                <a:cubicBezTo>
                  <a:pt x="6776461" y="6590858"/>
                  <a:pt x="6768832" y="6590687"/>
                  <a:pt x="6762881" y="6589201"/>
                </a:cubicBezTo>
                <a:lnTo>
                  <a:pt x="6756732" y="6586412"/>
                </a:lnTo>
                <a:lnTo>
                  <a:pt x="6739390" y="6586250"/>
                </a:lnTo>
                <a:lnTo>
                  <a:pt x="6704653" y="6583365"/>
                </a:lnTo>
                <a:lnTo>
                  <a:pt x="6698694" y="6585233"/>
                </a:lnTo>
                <a:lnTo>
                  <a:pt x="6647142" y="6584630"/>
                </a:lnTo>
                <a:lnTo>
                  <a:pt x="6646688" y="6585765"/>
                </a:lnTo>
                <a:cubicBezTo>
                  <a:pt x="6644494" y="6588296"/>
                  <a:pt x="6640660" y="6590137"/>
                  <a:pt x="6633278" y="6590589"/>
                </a:cubicBezTo>
                <a:cubicBezTo>
                  <a:pt x="6648367" y="6606646"/>
                  <a:pt x="6630160" y="6597288"/>
                  <a:pt x="6607065" y="6597202"/>
                </a:cubicBezTo>
                <a:cubicBezTo>
                  <a:pt x="6625347" y="6622121"/>
                  <a:pt x="6557475" y="6611760"/>
                  <a:pt x="6549804" y="6626596"/>
                </a:cubicBezTo>
                <a:cubicBezTo>
                  <a:pt x="6532425" y="6625972"/>
                  <a:pt x="6514382" y="6625766"/>
                  <a:pt x="6496083" y="6626095"/>
                </a:cubicBezTo>
                <a:lnTo>
                  <a:pt x="6485389" y="6626617"/>
                </a:lnTo>
                <a:lnTo>
                  <a:pt x="6485223" y="6626886"/>
                </a:lnTo>
                <a:cubicBezTo>
                  <a:pt x="6483001" y="6627550"/>
                  <a:pt x="6479520" y="6627927"/>
                  <a:pt x="6474035" y="6627950"/>
                </a:cubicBezTo>
                <a:lnTo>
                  <a:pt x="6465888" y="6627571"/>
                </a:lnTo>
                <a:lnTo>
                  <a:pt x="6445139" y="6628585"/>
                </a:lnTo>
                <a:lnTo>
                  <a:pt x="6438312" y="6630646"/>
                </a:lnTo>
                <a:cubicBezTo>
                  <a:pt x="6417397" y="6642787"/>
                  <a:pt x="6447851" y="6675286"/>
                  <a:pt x="6392168" y="6665569"/>
                </a:cubicBezTo>
                <a:cubicBezTo>
                  <a:pt x="6343510" y="6677589"/>
                  <a:pt x="6330169" y="6701494"/>
                  <a:pt x="6272304" y="6700835"/>
                </a:cubicBezTo>
                <a:cubicBezTo>
                  <a:pt x="6226827" y="6712160"/>
                  <a:pt x="6194756" y="6728533"/>
                  <a:pt x="6150447" y="6732895"/>
                </a:cubicBezTo>
                <a:cubicBezTo>
                  <a:pt x="6140653" y="6742032"/>
                  <a:pt x="6128186" y="6747742"/>
                  <a:pt x="6104787" y="6743117"/>
                </a:cubicBezTo>
                <a:cubicBezTo>
                  <a:pt x="6064916" y="6755994"/>
                  <a:pt x="6067350" y="6769968"/>
                  <a:pt x="6030197" y="6767449"/>
                </a:cubicBezTo>
                <a:cubicBezTo>
                  <a:pt x="6025714" y="6799897"/>
                  <a:pt x="6010615" y="6777056"/>
                  <a:pt x="5980285" y="6782421"/>
                </a:cubicBezTo>
                <a:cubicBezTo>
                  <a:pt x="5954036" y="6784991"/>
                  <a:pt x="5980131" y="6764424"/>
                  <a:pt x="5958496" y="6769874"/>
                </a:cubicBezTo>
                <a:cubicBezTo>
                  <a:pt x="5944505" y="6782527"/>
                  <a:pt x="5921893" y="6765237"/>
                  <a:pt x="5908732" y="6779393"/>
                </a:cubicBezTo>
                <a:cubicBezTo>
                  <a:pt x="5931989" y="6790347"/>
                  <a:pt x="5860959" y="6791681"/>
                  <a:pt x="5874963" y="6803355"/>
                </a:cubicBezTo>
                <a:cubicBezTo>
                  <a:pt x="5833647" y="6793755"/>
                  <a:pt x="5851456" y="6816602"/>
                  <a:pt x="5819199" y="6820147"/>
                </a:cubicBezTo>
                <a:cubicBezTo>
                  <a:pt x="5798819" y="6818094"/>
                  <a:pt x="5788750" y="6819934"/>
                  <a:pt x="5786035" y="6830341"/>
                </a:cubicBezTo>
                <a:cubicBezTo>
                  <a:pt x="5689973" y="6819312"/>
                  <a:pt x="5750863" y="6840131"/>
                  <a:pt x="5683543" y="6846008"/>
                </a:cubicBezTo>
                <a:cubicBezTo>
                  <a:pt x="5622546" y="6848924"/>
                  <a:pt x="5561433" y="6857988"/>
                  <a:pt x="5478912" y="6843932"/>
                </a:cubicBezTo>
                <a:cubicBezTo>
                  <a:pt x="5459815" y="6838522"/>
                  <a:pt x="5436209" y="6841929"/>
                  <a:pt x="5426182" y="6851543"/>
                </a:cubicBezTo>
                <a:cubicBezTo>
                  <a:pt x="5424458" y="6853198"/>
                  <a:pt x="5423209" y="6854977"/>
                  <a:pt x="5422476" y="6856827"/>
                </a:cubicBezTo>
                <a:cubicBezTo>
                  <a:pt x="5368974" y="6845270"/>
                  <a:pt x="5364519" y="6860824"/>
                  <a:pt x="5334223" y="6851042"/>
                </a:cubicBezTo>
                <a:lnTo>
                  <a:pt x="5307101" y="6857999"/>
                </a:lnTo>
                <a:lnTo>
                  <a:pt x="0" y="6857999"/>
                </a:lnTo>
                <a:lnTo>
                  <a:pt x="0" y="2143233"/>
                </a:lnTo>
                <a:lnTo>
                  <a:pt x="23798" y="2139906"/>
                </a:lnTo>
                <a:cubicBezTo>
                  <a:pt x="74043" y="2136293"/>
                  <a:pt x="38977" y="2165571"/>
                  <a:pt x="87258" y="2143366"/>
                </a:cubicBezTo>
                <a:cubicBezTo>
                  <a:pt x="122965" y="2137787"/>
                  <a:pt x="117457" y="2188700"/>
                  <a:pt x="156013" y="2163361"/>
                </a:cubicBezTo>
                <a:cubicBezTo>
                  <a:pt x="199419" y="2162157"/>
                  <a:pt x="225310" y="2180084"/>
                  <a:pt x="266777" y="2165405"/>
                </a:cubicBezTo>
                <a:cubicBezTo>
                  <a:pt x="307408" y="2164360"/>
                  <a:pt x="341751" y="2171054"/>
                  <a:pt x="376805" y="2164126"/>
                </a:cubicBezTo>
                <a:cubicBezTo>
                  <a:pt x="390105" y="2169833"/>
                  <a:pt x="403012" y="2171855"/>
                  <a:pt x="416820" y="2162058"/>
                </a:cubicBezTo>
                <a:cubicBezTo>
                  <a:pt x="454441" y="2163754"/>
                  <a:pt x="462164" y="2176725"/>
                  <a:pt x="487366" y="2165444"/>
                </a:cubicBezTo>
                <a:cubicBezTo>
                  <a:pt x="512638" y="2193098"/>
                  <a:pt x="508069" y="2169186"/>
                  <a:pt x="533680" y="2166550"/>
                </a:cubicBezTo>
                <a:cubicBezTo>
                  <a:pt x="554439" y="2162433"/>
                  <a:pt x="521576" y="2150568"/>
                  <a:pt x="540946" y="2150128"/>
                </a:cubicBezTo>
                <a:cubicBezTo>
                  <a:pt x="559671" y="2157928"/>
                  <a:pt x="564313" y="2137102"/>
                  <a:pt x="583453" y="2146439"/>
                </a:cubicBezTo>
                <a:cubicBezTo>
                  <a:pt x="574045" y="2161807"/>
                  <a:pt x="626400" y="2145688"/>
                  <a:pt x="624180" y="2159439"/>
                </a:cubicBezTo>
                <a:cubicBezTo>
                  <a:pt x="647591" y="2140873"/>
                  <a:pt x="650201" y="2165450"/>
                  <a:pt x="675971" y="2160733"/>
                </a:cubicBezTo>
                <a:cubicBezTo>
                  <a:pt x="689339" y="2153950"/>
                  <a:pt x="697882" y="2153126"/>
                  <a:pt x="706914" y="2161686"/>
                </a:cubicBezTo>
                <a:cubicBezTo>
                  <a:pt x="769009" y="2128516"/>
                  <a:pt x="739035" y="2161792"/>
                  <a:pt x="791788" y="2150599"/>
                </a:cubicBezTo>
                <a:cubicBezTo>
                  <a:pt x="837950" y="2138324"/>
                  <a:pt x="852628" y="2155297"/>
                  <a:pt x="902857" y="2122745"/>
                </a:cubicBezTo>
                <a:cubicBezTo>
                  <a:pt x="913016" y="2113301"/>
                  <a:pt x="967730" y="2097173"/>
                  <a:pt x="981959" y="2092815"/>
                </a:cubicBezTo>
                <a:cubicBezTo>
                  <a:pt x="996188" y="2088456"/>
                  <a:pt x="986445" y="2095133"/>
                  <a:pt x="988232" y="2096592"/>
                </a:cubicBezTo>
                <a:cubicBezTo>
                  <a:pt x="1019139" y="2073321"/>
                  <a:pt x="1032924" y="2086016"/>
                  <a:pt x="1048229" y="2069972"/>
                </a:cubicBezTo>
                <a:cubicBezTo>
                  <a:pt x="1091335" y="2064742"/>
                  <a:pt x="1121978" y="2082008"/>
                  <a:pt x="1136098" y="2067967"/>
                </a:cubicBezTo>
                <a:cubicBezTo>
                  <a:pt x="1157340" y="2069596"/>
                  <a:pt x="1183471" y="2087419"/>
                  <a:pt x="1202436" y="2072380"/>
                </a:cubicBezTo>
                <a:cubicBezTo>
                  <a:pt x="1202276" y="2085209"/>
                  <a:pt x="1228778" y="2063479"/>
                  <a:pt x="1239614" y="2072295"/>
                </a:cubicBezTo>
                <a:cubicBezTo>
                  <a:pt x="1247024" y="2079920"/>
                  <a:pt x="1256792" y="2075104"/>
                  <a:pt x="1266687" y="2075072"/>
                </a:cubicBezTo>
                <a:cubicBezTo>
                  <a:pt x="1278018" y="2081364"/>
                  <a:pt x="1322622" y="2073526"/>
                  <a:pt x="1335495" y="2066868"/>
                </a:cubicBezTo>
                <a:cubicBezTo>
                  <a:pt x="1368381" y="2043096"/>
                  <a:pt x="1422617" y="2065011"/>
                  <a:pt x="1449503" y="2046887"/>
                </a:cubicBezTo>
                <a:cubicBezTo>
                  <a:pt x="1458132" y="2044484"/>
                  <a:pt x="1466138" y="2043753"/>
                  <a:pt x="1473714" y="2044066"/>
                </a:cubicBezTo>
                <a:lnTo>
                  <a:pt x="1494279" y="2047336"/>
                </a:lnTo>
                <a:lnTo>
                  <a:pt x="1498838" y="2053057"/>
                </a:lnTo>
                <a:lnTo>
                  <a:pt x="1512113" y="2052421"/>
                </a:lnTo>
                <a:lnTo>
                  <a:pt x="1515595" y="2053441"/>
                </a:lnTo>
                <a:cubicBezTo>
                  <a:pt x="1522236" y="2055416"/>
                  <a:pt x="1528840" y="2057179"/>
                  <a:pt x="1535601" y="2058100"/>
                </a:cubicBezTo>
                <a:cubicBezTo>
                  <a:pt x="1533819" y="2030557"/>
                  <a:pt x="1592812" y="2061403"/>
                  <a:pt x="1579590" y="2038490"/>
                </a:cubicBezTo>
                <a:cubicBezTo>
                  <a:pt x="1616426" y="2038767"/>
                  <a:pt x="1594177" y="2016885"/>
                  <a:pt x="1632661" y="2038680"/>
                </a:cubicBezTo>
                <a:cubicBezTo>
                  <a:pt x="1695112" y="2019618"/>
                  <a:pt x="1728303" y="2044586"/>
                  <a:pt x="1781597" y="2013421"/>
                </a:cubicBezTo>
                <a:cubicBezTo>
                  <a:pt x="1834196" y="2009160"/>
                  <a:pt x="1902538" y="2002271"/>
                  <a:pt x="1942299" y="1995238"/>
                </a:cubicBezTo>
                <a:cubicBezTo>
                  <a:pt x="1987356" y="1969382"/>
                  <a:pt x="2046051" y="1931285"/>
                  <a:pt x="2073776" y="1959306"/>
                </a:cubicBezTo>
                <a:cubicBezTo>
                  <a:pt x="2128486" y="1955797"/>
                  <a:pt x="2173117" y="1931503"/>
                  <a:pt x="2225830" y="1945035"/>
                </a:cubicBezTo>
                <a:cubicBezTo>
                  <a:pt x="2228705" y="1940868"/>
                  <a:pt x="2232493" y="1937453"/>
                  <a:pt x="2236906" y="1934583"/>
                </a:cubicBezTo>
                <a:lnTo>
                  <a:pt x="2250907" y="1927805"/>
                </a:lnTo>
                <a:lnTo>
                  <a:pt x="2253081" y="1928470"/>
                </a:lnTo>
                <a:cubicBezTo>
                  <a:pt x="2262162" y="1929060"/>
                  <a:pt x="2267315" y="1927517"/>
                  <a:pt x="2270720" y="1925037"/>
                </a:cubicBezTo>
                <a:lnTo>
                  <a:pt x="2273667" y="1921293"/>
                </a:lnTo>
                <a:lnTo>
                  <a:pt x="2285482" y="1917998"/>
                </a:lnTo>
                <a:lnTo>
                  <a:pt x="2307986" y="1908982"/>
                </a:lnTo>
                <a:lnTo>
                  <a:pt x="2312921" y="1909665"/>
                </a:lnTo>
                <a:lnTo>
                  <a:pt x="2347989" y="1899756"/>
                </a:lnTo>
                <a:lnTo>
                  <a:pt x="2348816" y="1900744"/>
                </a:lnTo>
                <a:cubicBezTo>
                  <a:pt x="2351467" y="1902733"/>
                  <a:pt x="2354933" y="1903776"/>
                  <a:pt x="2360199" y="1902864"/>
                </a:cubicBezTo>
                <a:cubicBezTo>
                  <a:pt x="2357148" y="1920740"/>
                  <a:pt x="2365381" y="1908616"/>
                  <a:pt x="2381173" y="1904351"/>
                </a:cubicBezTo>
                <a:cubicBezTo>
                  <a:pt x="2379960" y="1931162"/>
                  <a:pt x="2421782" y="1909095"/>
                  <a:pt x="2433782" y="1921696"/>
                </a:cubicBezTo>
                <a:cubicBezTo>
                  <a:pt x="2445411" y="1917959"/>
                  <a:pt x="2457686" y="1914495"/>
                  <a:pt x="2470381" y="1911489"/>
                </a:cubicBezTo>
                <a:lnTo>
                  <a:pt x="2477951" y="1910044"/>
                </a:lnTo>
                <a:lnTo>
                  <a:pt x="2478187" y="1910267"/>
                </a:lnTo>
                <a:cubicBezTo>
                  <a:pt x="2480012" y="1910490"/>
                  <a:pt x="2482569" y="1910217"/>
                  <a:pt x="2486339" y="1909244"/>
                </a:cubicBezTo>
                <a:lnTo>
                  <a:pt x="2491753" y="1907410"/>
                </a:lnTo>
                <a:lnTo>
                  <a:pt x="2506438" y="1904607"/>
                </a:lnTo>
                <a:lnTo>
                  <a:pt x="2512055" y="1905314"/>
                </a:lnTo>
                <a:cubicBezTo>
                  <a:pt x="2531909" y="1912973"/>
                  <a:pt x="2525790" y="1949139"/>
                  <a:pt x="2559550" y="1929886"/>
                </a:cubicBezTo>
                <a:cubicBezTo>
                  <a:pt x="2598368" y="1932405"/>
                  <a:pt x="2618373" y="1952531"/>
                  <a:pt x="2657743" y="1941427"/>
                </a:cubicBezTo>
                <a:cubicBezTo>
                  <a:pt x="2694066" y="1943866"/>
                  <a:pt x="2723489" y="1953496"/>
                  <a:pt x="2755845" y="1949581"/>
                </a:cubicBezTo>
                <a:cubicBezTo>
                  <a:pt x="2766710" y="1956423"/>
                  <a:pt x="2777851" y="1959550"/>
                  <a:pt x="2791790" y="1950948"/>
                </a:cubicBezTo>
                <a:cubicBezTo>
                  <a:pt x="2824975" y="1955867"/>
                  <a:pt x="2829653" y="1969486"/>
                  <a:pt x="2853980" y="1960379"/>
                </a:cubicBezTo>
                <a:cubicBezTo>
                  <a:pt x="2867339" y="1982719"/>
                  <a:pt x="2870664" y="1974650"/>
                  <a:pt x="2881292" y="1969035"/>
                </a:cubicBezTo>
                <a:lnTo>
                  <a:pt x="2882690" y="1968669"/>
                </a:lnTo>
                <a:lnTo>
                  <a:pt x="2884480" y="1971856"/>
                </a:lnTo>
                <a:lnTo>
                  <a:pt x="2889504" y="1973560"/>
                </a:lnTo>
                <a:lnTo>
                  <a:pt x="2904507" y="1973450"/>
                </a:lnTo>
                <a:lnTo>
                  <a:pt x="2910361" y="1972623"/>
                </a:lnTo>
                <a:cubicBezTo>
                  <a:pt x="2914314" y="1972346"/>
                  <a:pt x="2916841" y="1972538"/>
                  <a:pt x="2918476" y="1973085"/>
                </a:cubicBezTo>
                <a:cubicBezTo>
                  <a:pt x="2918519" y="1973172"/>
                  <a:pt x="2918565" y="1973259"/>
                  <a:pt x="2918608" y="1973346"/>
                </a:cubicBezTo>
                <a:lnTo>
                  <a:pt x="2926342" y="1973289"/>
                </a:lnTo>
                <a:cubicBezTo>
                  <a:pt x="2939546" y="1972624"/>
                  <a:pt x="2952540" y="1971432"/>
                  <a:pt x="2965031" y="1969856"/>
                </a:cubicBezTo>
                <a:cubicBezTo>
                  <a:pt x="2971305" y="1984385"/>
                  <a:pt x="3019698" y="1970246"/>
                  <a:pt x="3007773" y="1996347"/>
                </a:cubicBezTo>
                <a:cubicBezTo>
                  <a:pt x="3024413" y="1995002"/>
                  <a:pt x="3037063" y="1984582"/>
                  <a:pt x="3026997" y="2001580"/>
                </a:cubicBezTo>
                <a:cubicBezTo>
                  <a:pt x="3032338" y="2001634"/>
                  <a:pt x="3035193" y="2003280"/>
                  <a:pt x="3036901" y="2005710"/>
                </a:cubicBezTo>
                <a:lnTo>
                  <a:pt x="3037285" y="2006829"/>
                </a:lnTo>
                <a:lnTo>
                  <a:pt x="3074407" y="2003411"/>
                </a:lnTo>
                <a:lnTo>
                  <a:pt x="3078795" y="2004969"/>
                </a:lnTo>
                <a:lnTo>
                  <a:pt x="3103685" y="2000166"/>
                </a:lnTo>
                <a:lnTo>
                  <a:pt x="3116175" y="1999058"/>
                </a:lnTo>
                <a:lnTo>
                  <a:pt x="3120468" y="1995915"/>
                </a:lnTo>
                <a:cubicBezTo>
                  <a:pt x="3124679" y="1994091"/>
                  <a:pt x="3130170" y="1993504"/>
                  <a:pt x="3138514" y="1995716"/>
                </a:cubicBezTo>
                <a:lnTo>
                  <a:pt x="3140299" y="1996760"/>
                </a:lnTo>
                <a:lnTo>
                  <a:pt x="3156256" y="1992625"/>
                </a:lnTo>
                <a:cubicBezTo>
                  <a:pt x="3161579" y="1990603"/>
                  <a:pt x="3166532" y="1987932"/>
                  <a:pt x="3170922" y="1984357"/>
                </a:cubicBezTo>
                <a:cubicBezTo>
                  <a:pt x="3215296" y="2007127"/>
                  <a:pt x="3279153" y="1979394"/>
                  <a:pt x="3332263" y="1985792"/>
                </a:cubicBezTo>
                <a:cubicBezTo>
                  <a:pt x="3365071" y="1970632"/>
                  <a:pt x="3439000" y="1997025"/>
                  <a:pt x="3460591" y="1967471"/>
                </a:cubicBezTo>
                <a:cubicBezTo>
                  <a:pt x="3451444" y="2002870"/>
                  <a:pt x="3556491" y="1969109"/>
                  <a:pt x="3595015" y="1975790"/>
                </a:cubicBezTo>
                <a:cubicBezTo>
                  <a:pt x="3658347" y="1975113"/>
                  <a:pt x="3722805" y="1993634"/>
                  <a:pt x="3769101" y="1999150"/>
                </a:cubicBezTo>
                <a:cubicBezTo>
                  <a:pt x="3796708" y="2027471"/>
                  <a:pt x="3784478" y="2001987"/>
                  <a:pt x="3819178" y="2008885"/>
                </a:cubicBezTo>
                <a:cubicBezTo>
                  <a:pt x="3815893" y="1984013"/>
                  <a:pt x="3859241" y="2024909"/>
                  <a:pt x="3868628" y="1997548"/>
                </a:cubicBezTo>
                <a:cubicBezTo>
                  <a:pt x="3874646" y="1999671"/>
                  <a:pt x="3880179" y="2002589"/>
                  <a:pt x="3885662" y="2005723"/>
                </a:cubicBezTo>
                <a:lnTo>
                  <a:pt x="3888539" y="2007351"/>
                </a:lnTo>
                <a:lnTo>
                  <a:pt x="3901342" y="2009114"/>
                </a:lnTo>
                <a:lnTo>
                  <a:pt x="3903349" y="2015552"/>
                </a:lnTo>
                <a:lnTo>
                  <a:pt x="3921468" y="2022461"/>
                </a:lnTo>
                <a:cubicBezTo>
                  <a:pt x="3928503" y="2024132"/>
                  <a:pt x="3936363" y="2024854"/>
                  <a:pt x="3945480" y="2024047"/>
                </a:cubicBezTo>
                <a:cubicBezTo>
                  <a:pt x="3978176" y="2011092"/>
                  <a:pt x="4020619" y="2042364"/>
                  <a:pt x="4061250" y="2024945"/>
                </a:cubicBezTo>
                <a:cubicBezTo>
                  <a:pt x="4076090" y="2020726"/>
                  <a:pt x="4121392" y="2021057"/>
                  <a:pt x="4129570" y="2029272"/>
                </a:cubicBezTo>
                <a:cubicBezTo>
                  <a:pt x="4138935" y="2031020"/>
                  <a:pt x="4150099" y="2028050"/>
                  <a:pt x="4154036" y="2036868"/>
                </a:cubicBezTo>
                <a:cubicBezTo>
                  <a:pt x="4160735" y="2047472"/>
                  <a:pt x="4194512" y="2030907"/>
                  <a:pt x="4189204" y="2043474"/>
                </a:cubicBezTo>
                <a:cubicBezTo>
                  <a:pt x="4213171" y="2032123"/>
                  <a:pt x="4230703" y="2054320"/>
                  <a:pt x="4250119" y="2059743"/>
                </a:cubicBezTo>
                <a:cubicBezTo>
                  <a:pt x="4259612" y="2054119"/>
                  <a:pt x="4269863" y="2056925"/>
                  <a:pt x="4283096" y="2061464"/>
                </a:cubicBezTo>
                <a:lnTo>
                  <a:pt x="4301210" y="2067352"/>
                </a:lnTo>
                <a:lnTo>
                  <a:pt x="4308819" y="2066758"/>
                </a:lnTo>
                <a:cubicBezTo>
                  <a:pt x="4318024" y="2066868"/>
                  <a:pt x="4326429" y="2067593"/>
                  <a:pt x="4333907" y="2068098"/>
                </a:cubicBezTo>
                <a:lnTo>
                  <a:pt x="4348284" y="2068116"/>
                </a:lnTo>
                <a:lnTo>
                  <a:pt x="4354009" y="2067847"/>
                </a:lnTo>
                <a:lnTo>
                  <a:pt x="4366647" y="2061827"/>
                </a:lnTo>
                <a:lnTo>
                  <a:pt x="4383151" y="2064242"/>
                </a:lnTo>
                <a:lnTo>
                  <a:pt x="4401354" y="2058245"/>
                </a:lnTo>
                <a:cubicBezTo>
                  <a:pt x="4402457" y="2059998"/>
                  <a:pt x="4403942" y="2061629"/>
                  <a:pt x="4405765" y="2063081"/>
                </a:cubicBezTo>
                <a:lnTo>
                  <a:pt x="4420601" y="2068011"/>
                </a:lnTo>
                <a:lnTo>
                  <a:pt x="4433312" y="2062239"/>
                </a:lnTo>
                <a:cubicBezTo>
                  <a:pt x="4433913" y="2071826"/>
                  <a:pt x="4448053" y="2061159"/>
                  <a:pt x="4459938" y="2058655"/>
                </a:cubicBezTo>
                <a:lnTo>
                  <a:pt x="4467257" y="2059536"/>
                </a:lnTo>
                <a:lnTo>
                  <a:pt x="4492833" y="2051951"/>
                </a:lnTo>
                <a:cubicBezTo>
                  <a:pt x="4506830" y="2048890"/>
                  <a:pt x="4520326" y="2046915"/>
                  <a:pt x="4533444" y="2045543"/>
                </a:cubicBezTo>
                <a:lnTo>
                  <a:pt x="4579902" y="2042473"/>
                </a:lnTo>
                <a:lnTo>
                  <a:pt x="4593061" y="2036537"/>
                </a:lnTo>
                <a:cubicBezTo>
                  <a:pt x="4623093" y="2030020"/>
                  <a:pt x="4659310" y="2036776"/>
                  <a:pt x="4678455" y="2022033"/>
                </a:cubicBezTo>
                <a:cubicBezTo>
                  <a:pt x="4686902" y="2019123"/>
                  <a:pt x="4694854" y="2017915"/>
                  <a:pt x="4702453" y="2017770"/>
                </a:cubicBezTo>
                <a:lnTo>
                  <a:pt x="4723263" y="2019792"/>
                </a:lnTo>
                <a:lnTo>
                  <a:pt x="4728248" y="2025217"/>
                </a:lnTo>
                <a:lnTo>
                  <a:pt x="4741475" y="2023784"/>
                </a:lnTo>
                <a:lnTo>
                  <a:pt x="4745033" y="2024591"/>
                </a:lnTo>
                <a:cubicBezTo>
                  <a:pt x="4751823" y="2026159"/>
                  <a:pt x="4758560" y="2027516"/>
                  <a:pt x="4765390" y="2028029"/>
                </a:cubicBezTo>
                <a:cubicBezTo>
                  <a:pt x="4761540" y="2000715"/>
                  <a:pt x="4822843" y="2027885"/>
                  <a:pt x="4807902" y="2005868"/>
                </a:cubicBezTo>
                <a:cubicBezTo>
                  <a:pt x="4844760" y="2003930"/>
                  <a:pt x="4820870" y="1983482"/>
                  <a:pt x="4860989" y="2002871"/>
                </a:cubicBezTo>
                <a:cubicBezTo>
                  <a:pt x="4922008" y="1980146"/>
                  <a:pt x="5009783" y="1987933"/>
                  <a:pt x="5060738" y="1953707"/>
                </a:cubicBezTo>
                <a:cubicBezTo>
                  <a:pt x="5113014" y="1946308"/>
                  <a:pt x="5135414" y="1967863"/>
                  <a:pt x="5174646" y="1958475"/>
                </a:cubicBezTo>
                <a:cubicBezTo>
                  <a:pt x="5181576" y="1926245"/>
                  <a:pt x="5266302" y="1871146"/>
                  <a:pt x="5296127" y="1897377"/>
                </a:cubicBezTo>
                <a:cubicBezTo>
                  <a:pt x="5350570" y="1890601"/>
                  <a:pt x="5393378" y="1863736"/>
                  <a:pt x="5447102" y="1874045"/>
                </a:cubicBezTo>
                <a:cubicBezTo>
                  <a:pt x="5449663" y="1869724"/>
                  <a:pt x="5453194" y="1866097"/>
                  <a:pt x="5457394" y="1862976"/>
                </a:cubicBezTo>
                <a:lnTo>
                  <a:pt x="5470885" y="1855386"/>
                </a:lnTo>
                <a:lnTo>
                  <a:pt x="5473108" y="1855919"/>
                </a:lnTo>
                <a:cubicBezTo>
                  <a:pt x="5482234" y="1855961"/>
                  <a:pt x="5487271" y="1854115"/>
                  <a:pt x="5490487" y="1851442"/>
                </a:cubicBezTo>
                <a:lnTo>
                  <a:pt x="5493156" y="1847537"/>
                </a:lnTo>
                <a:lnTo>
                  <a:pt x="5504724" y="1843550"/>
                </a:lnTo>
                <a:lnTo>
                  <a:pt x="5526552" y="1833223"/>
                </a:lnTo>
                <a:lnTo>
                  <a:pt x="5531534" y="1833606"/>
                </a:lnTo>
                <a:lnTo>
                  <a:pt x="5565857" y="1821637"/>
                </a:lnTo>
                <a:lnTo>
                  <a:pt x="5566758" y="1822571"/>
                </a:lnTo>
                <a:cubicBezTo>
                  <a:pt x="5569560" y="1824391"/>
                  <a:pt x="5573104" y="1825220"/>
                  <a:pt x="5578300" y="1823998"/>
                </a:cubicBezTo>
                <a:cubicBezTo>
                  <a:pt x="5576590" y="1841977"/>
                  <a:pt x="5583913" y="1829412"/>
                  <a:pt x="5599385" y="1824219"/>
                </a:cubicBezTo>
                <a:cubicBezTo>
                  <a:pt x="5600181" y="1850985"/>
                  <a:pt x="5640346" y="1826505"/>
                  <a:pt x="5653291" y="1838330"/>
                </a:cubicBezTo>
                <a:cubicBezTo>
                  <a:pt x="5664639" y="1833911"/>
                  <a:pt x="5676656" y="1829727"/>
                  <a:pt x="5689123" y="1825972"/>
                </a:cubicBezTo>
                <a:lnTo>
                  <a:pt x="5696583" y="1824080"/>
                </a:lnTo>
                <a:lnTo>
                  <a:pt x="5696836" y="1824287"/>
                </a:lnTo>
                <a:cubicBezTo>
                  <a:pt x="5698678" y="1824400"/>
                  <a:pt x="5701213" y="1823974"/>
                  <a:pt x="5704910" y="1822779"/>
                </a:cubicBezTo>
                <a:lnTo>
                  <a:pt x="5710186" y="1820629"/>
                </a:lnTo>
                <a:lnTo>
                  <a:pt x="5724662" y="1816957"/>
                </a:lnTo>
                <a:lnTo>
                  <a:pt x="5730330" y="1817323"/>
                </a:lnTo>
                <a:lnTo>
                  <a:pt x="5733569" y="1819818"/>
                </a:lnTo>
                <a:lnTo>
                  <a:pt x="5734751" y="1819150"/>
                </a:lnTo>
                <a:cubicBezTo>
                  <a:pt x="5742385" y="1811473"/>
                  <a:pt x="5741789" y="1803283"/>
                  <a:pt x="5765286" y="1820584"/>
                </a:cubicBezTo>
                <a:cubicBezTo>
                  <a:pt x="5784532" y="1806446"/>
                  <a:pt x="5795499" y="1817814"/>
                  <a:pt x="5829951" y="1814425"/>
                </a:cubicBezTo>
                <a:cubicBezTo>
                  <a:pt x="5839381" y="1803221"/>
                  <a:pt x="5851644" y="1803437"/>
                  <a:pt x="5865400" y="1807121"/>
                </a:cubicBezTo>
                <a:cubicBezTo>
                  <a:pt x="5894873" y="1795832"/>
                  <a:pt x="5927910" y="1797657"/>
                  <a:pt x="5964230" y="1791246"/>
                </a:cubicBezTo>
                <a:cubicBezTo>
                  <a:pt x="5997095" y="1771694"/>
                  <a:pt x="6025977" y="1785382"/>
                  <a:pt x="6064751" y="1778450"/>
                </a:cubicBezTo>
                <a:cubicBezTo>
                  <a:pt x="6088334" y="1752766"/>
                  <a:pt x="6099508" y="1787374"/>
                  <a:pt x="6122352" y="1789671"/>
                </a:cubicBezTo>
                <a:lnTo>
                  <a:pt x="6128122" y="1788981"/>
                </a:lnTo>
                <a:lnTo>
                  <a:pt x="6141014" y="1782915"/>
                </a:lnTo>
                <a:lnTo>
                  <a:pt x="6145388" y="1779947"/>
                </a:lnTo>
                <a:cubicBezTo>
                  <a:pt x="6148578" y="1778158"/>
                  <a:pt x="6150926" y="1777299"/>
                  <a:pt x="6152799" y="1777068"/>
                </a:cubicBezTo>
                <a:lnTo>
                  <a:pt x="6153131" y="1777217"/>
                </a:lnTo>
                <a:lnTo>
                  <a:pt x="6159777" y="1774090"/>
                </a:lnTo>
                <a:cubicBezTo>
                  <a:pt x="6170646" y="1768312"/>
                  <a:pt x="6180893" y="1762216"/>
                  <a:pt x="6190386" y="1756022"/>
                </a:cubicBezTo>
                <a:cubicBezTo>
                  <a:pt x="6207960" y="1764717"/>
                  <a:pt x="6238019" y="1734533"/>
                  <a:pt x="6249518" y="1759399"/>
                </a:cubicBezTo>
                <a:cubicBezTo>
                  <a:pt x="6262790" y="1751731"/>
                  <a:pt x="6265029" y="1738657"/>
                  <a:pt x="6270527" y="1755769"/>
                </a:cubicBezTo>
                <a:cubicBezTo>
                  <a:pt x="6275192" y="1753681"/>
                  <a:pt x="6279041" y="1753811"/>
                  <a:pt x="6282550" y="1755003"/>
                </a:cubicBezTo>
                <a:lnTo>
                  <a:pt x="6283816" y="1755712"/>
                </a:lnTo>
                <a:lnTo>
                  <a:pt x="6313084" y="1738281"/>
                </a:lnTo>
                <a:lnTo>
                  <a:pt x="6318182" y="1737732"/>
                </a:lnTo>
                <a:lnTo>
                  <a:pt x="6335709" y="1724111"/>
                </a:lnTo>
                <a:lnTo>
                  <a:pt x="6345588" y="1718279"/>
                </a:lnTo>
                <a:lnTo>
                  <a:pt x="6346673" y="1714145"/>
                </a:lnTo>
                <a:cubicBezTo>
                  <a:pt x="6348796" y="1711062"/>
                  <a:pt x="6353055" y="1708421"/>
                  <a:pt x="6362126" y="1706799"/>
                </a:cubicBezTo>
                <a:lnTo>
                  <a:pt x="6364545" y="1706892"/>
                </a:lnTo>
                <a:cubicBezTo>
                  <a:pt x="6367637" y="1703281"/>
                  <a:pt x="6424942" y="1698254"/>
                  <a:pt x="6464076" y="1679171"/>
                </a:cubicBezTo>
                <a:cubicBezTo>
                  <a:pt x="6504464" y="1655724"/>
                  <a:pt x="6547114" y="1618110"/>
                  <a:pt x="6599352" y="1592397"/>
                </a:cubicBezTo>
                <a:cubicBezTo>
                  <a:pt x="6621028" y="1623320"/>
                  <a:pt x="6702628" y="1477903"/>
                  <a:pt x="6694106" y="1530854"/>
                </a:cubicBezTo>
                <a:cubicBezTo>
                  <a:pt x="6709146" y="1521510"/>
                  <a:pt x="6782557" y="1496994"/>
                  <a:pt x="6779808" y="1510598"/>
                </a:cubicBezTo>
                <a:cubicBezTo>
                  <a:pt x="6816671" y="1469344"/>
                  <a:pt x="6859225" y="1490432"/>
                  <a:pt x="6910674" y="1458095"/>
                </a:cubicBezTo>
                <a:cubicBezTo>
                  <a:pt x="6958236" y="1468911"/>
                  <a:pt x="6926351" y="1454150"/>
                  <a:pt x="6962144" y="1445637"/>
                </a:cubicBezTo>
                <a:cubicBezTo>
                  <a:pt x="6938512" y="1427780"/>
                  <a:pt x="7010208" y="1442012"/>
                  <a:pt x="6995460" y="1417188"/>
                </a:cubicBezTo>
                <a:lnTo>
                  <a:pt x="7017033" y="1416698"/>
                </a:lnTo>
                <a:lnTo>
                  <a:pt x="7020886" y="1416805"/>
                </a:lnTo>
                <a:lnTo>
                  <a:pt x="7033438" y="1413061"/>
                </a:lnTo>
                <a:lnTo>
                  <a:pt x="7040555" y="1417220"/>
                </a:lnTo>
                <a:lnTo>
                  <a:pt x="7062011" y="1415322"/>
                </a:lnTo>
                <a:cubicBezTo>
                  <a:pt x="7069494" y="1413805"/>
                  <a:pt x="7076899" y="1411231"/>
                  <a:pt x="7084117" y="1406974"/>
                </a:cubicBezTo>
                <a:cubicBezTo>
                  <a:pt x="7101577" y="1383961"/>
                  <a:pt x="7164447" y="1391139"/>
                  <a:pt x="7185047" y="1361519"/>
                </a:cubicBezTo>
                <a:cubicBezTo>
                  <a:pt x="7194363" y="1352352"/>
                  <a:pt x="7233839" y="1334552"/>
                  <a:pt x="7247783" y="1337622"/>
                </a:cubicBezTo>
                <a:cubicBezTo>
                  <a:pt x="7257348" y="1335236"/>
                  <a:pt x="7264529" y="1328498"/>
                  <a:pt x="7275307" y="1333722"/>
                </a:cubicBezTo>
                <a:cubicBezTo>
                  <a:pt x="7289966" y="1339225"/>
                  <a:pt x="7305349" y="1312996"/>
                  <a:pt x="7311261" y="1324795"/>
                </a:cubicBezTo>
                <a:cubicBezTo>
                  <a:pt x="7322509" y="1306494"/>
                  <a:pt x="7356236" y="1316612"/>
                  <a:pt x="7377571" y="1313050"/>
                </a:cubicBezTo>
                <a:cubicBezTo>
                  <a:pt x="7384603" y="1296817"/>
                  <a:pt x="7422434" y="1305349"/>
                  <a:pt x="7461694" y="1290297"/>
                </a:cubicBezTo>
                <a:cubicBezTo>
                  <a:pt x="7468925" y="1271946"/>
                  <a:pt x="7488273" y="1280301"/>
                  <a:pt x="7507193" y="1251613"/>
                </a:cubicBezTo>
                <a:cubicBezTo>
                  <a:pt x="7509613" y="1252526"/>
                  <a:pt x="7512260" y="1253190"/>
                  <a:pt x="7515052" y="1253584"/>
                </a:cubicBezTo>
                <a:cubicBezTo>
                  <a:pt x="7531272" y="1255869"/>
                  <a:pt x="7548775" y="1248744"/>
                  <a:pt x="7554146" y="1237669"/>
                </a:cubicBezTo>
                <a:cubicBezTo>
                  <a:pt x="7587383" y="1195873"/>
                  <a:pt x="7632956" y="1177588"/>
                  <a:pt x="7671846" y="1155347"/>
                </a:cubicBezTo>
                <a:cubicBezTo>
                  <a:pt x="7717626" y="1132532"/>
                  <a:pt x="7704339" y="1170169"/>
                  <a:pt x="7748774" y="1124980"/>
                </a:cubicBezTo>
                <a:cubicBezTo>
                  <a:pt x="7761564" y="1130678"/>
                  <a:pt x="7769446" y="1127888"/>
                  <a:pt x="7779182" y="1118490"/>
                </a:cubicBezTo>
                <a:cubicBezTo>
                  <a:pt x="7801901" y="1108032"/>
                  <a:pt x="7816047" y="1129940"/>
                  <a:pt x="7829932" y="1107346"/>
                </a:cubicBezTo>
                <a:cubicBezTo>
                  <a:pt x="7834286" y="1120482"/>
                  <a:pt x="7877354" y="1093242"/>
                  <a:pt x="7875510" y="1109570"/>
                </a:cubicBezTo>
                <a:cubicBezTo>
                  <a:pt x="7898453" y="1113571"/>
                  <a:pt x="7893102" y="1093377"/>
                  <a:pt x="7914918" y="1096070"/>
                </a:cubicBezTo>
                <a:cubicBezTo>
                  <a:pt x="7933463" y="1091055"/>
                  <a:pt x="7896037" y="1088002"/>
                  <a:pt x="7914188" y="1079287"/>
                </a:cubicBezTo>
                <a:cubicBezTo>
                  <a:pt x="7937737" y="1070775"/>
                  <a:pt x="7922008" y="1049943"/>
                  <a:pt x="7959552" y="1069277"/>
                </a:cubicBezTo>
                <a:cubicBezTo>
                  <a:pt x="7978616" y="1052937"/>
                  <a:pt x="7992226" y="1062990"/>
                  <a:pt x="8029450" y="1055589"/>
                </a:cubicBezTo>
                <a:lnTo>
                  <a:pt x="8038422" y="1049493"/>
                </a:lnTo>
                <a:lnTo>
                  <a:pt x="8053585" y="1058943"/>
                </a:lnTo>
                <a:cubicBezTo>
                  <a:pt x="8061619" y="1062358"/>
                  <a:pt x="8070634" y="1063636"/>
                  <a:pt x="8081474" y="1059840"/>
                </a:cubicBezTo>
                <a:cubicBezTo>
                  <a:pt x="8141491" y="1015057"/>
                  <a:pt x="8090266" y="1080479"/>
                  <a:pt x="8197391" y="1038853"/>
                </a:cubicBezTo>
                <a:cubicBezTo>
                  <a:pt x="8201677" y="1033108"/>
                  <a:pt x="8217224" y="1033020"/>
                  <a:pt x="8218531" y="1038736"/>
                </a:cubicBezTo>
                <a:cubicBezTo>
                  <a:pt x="8224749" y="1034989"/>
                  <a:pt x="8236410" y="1019803"/>
                  <a:pt x="8242405" y="1027800"/>
                </a:cubicBezTo>
                <a:cubicBezTo>
                  <a:pt x="8260401" y="1023020"/>
                  <a:pt x="8277595" y="1016764"/>
                  <a:pt x="8293586" y="1009216"/>
                </a:cubicBezTo>
                <a:lnTo>
                  <a:pt x="8325267" y="990249"/>
                </a:lnTo>
                <a:lnTo>
                  <a:pt x="8335565" y="995156"/>
                </a:lnTo>
                <a:cubicBezTo>
                  <a:pt x="8342208" y="997234"/>
                  <a:pt x="8349366" y="997680"/>
                  <a:pt x="8357350" y="994276"/>
                </a:cubicBezTo>
                <a:cubicBezTo>
                  <a:pt x="8398773" y="957879"/>
                  <a:pt x="8366593" y="1009035"/>
                  <a:pt x="8445003" y="972367"/>
                </a:cubicBezTo>
                <a:cubicBezTo>
                  <a:pt x="8447663" y="967887"/>
                  <a:pt x="8459739" y="966961"/>
                  <a:pt x="8461421" y="971111"/>
                </a:cubicBezTo>
                <a:cubicBezTo>
                  <a:pt x="8465819" y="968000"/>
                  <a:pt x="8473109" y="956137"/>
                  <a:pt x="8478704" y="961712"/>
                </a:cubicBezTo>
                <a:cubicBezTo>
                  <a:pt x="8505565" y="952663"/>
                  <a:pt x="8529238" y="939426"/>
                  <a:pt x="8547429" y="923277"/>
                </a:cubicBezTo>
                <a:cubicBezTo>
                  <a:pt x="8576531" y="919061"/>
                  <a:pt x="8579138" y="912461"/>
                  <a:pt x="8579319" y="905576"/>
                </a:cubicBezTo>
                <a:cubicBezTo>
                  <a:pt x="8579529" y="904096"/>
                  <a:pt x="8579740" y="902618"/>
                  <a:pt x="8579950" y="901139"/>
                </a:cubicBezTo>
                <a:lnTo>
                  <a:pt x="8589038" y="903946"/>
                </a:lnTo>
                <a:cubicBezTo>
                  <a:pt x="8598255" y="904433"/>
                  <a:pt x="8605836" y="900079"/>
                  <a:pt x="8612581" y="893445"/>
                </a:cubicBezTo>
                <a:lnTo>
                  <a:pt x="8620213" y="884417"/>
                </a:lnTo>
                <a:lnTo>
                  <a:pt x="8636849" y="879570"/>
                </a:lnTo>
                <a:cubicBezTo>
                  <a:pt x="8647569" y="875664"/>
                  <a:pt x="8658506" y="871048"/>
                  <a:pt x="8678353" y="868709"/>
                </a:cubicBezTo>
                <a:cubicBezTo>
                  <a:pt x="8676250" y="844726"/>
                  <a:pt x="8711895" y="858913"/>
                  <a:pt x="8721366" y="848445"/>
                </a:cubicBezTo>
                <a:cubicBezTo>
                  <a:pt x="8730651" y="852242"/>
                  <a:pt x="8737642" y="851631"/>
                  <a:pt x="8743257" y="848457"/>
                </a:cubicBezTo>
                <a:lnTo>
                  <a:pt x="8755719" y="834419"/>
                </a:lnTo>
                <a:lnTo>
                  <a:pt x="8776970" y="830126"/>
                </a:lnTo>
                <a:cubicBezTo>
                  <a:pt x="8786153" y="826014"/>
                  <a:pt x="8792888" y="819621"/>
                  <a:pt x="8795998" y="809645"/>
                </a:cubicBezTo>
                <a:cubicBezTo>
                  <a:pt x="8805952" y="821837"/>
                  <a:pt x="8809794" y="841181"/>
                  <a:pt x="8837498" y="830583"/>
                </a:cubicBezTo>
                <a:cubicBezTo>
                  <a:pt x="8851172" y="827584"/>
                  <a:pt x="8868029" y="799681"/>
                  <a:pt x="8878040" y="791651"/>
                </a:cubicBezTo>
                <a:lnTo>
                  <a:pt x="8897564" y="782401"/>
                </a:lnTo>
                <a:lnTo>
                  <a:pt x="8905560" y="786219"/>
                </a:lnTo>
                <a:lnTo>
                  <a:pt x="8917778" y="783256"/>
                </a:lnTo>
                <a:lnTo>
                  <a:pt x="8914746" y="775031"/>
                </a:lnTo>
                <a:lnTo>
                  <a:pt x="8947030" y="764252"/>
                </a:lnTo>
                <a:cubicBezTo>
                  <a:pt x="8970788" y="755523"/>
                  <a:pt x="8988067" y="745115"/>
                  <a:pt x="8977138" y="726774"/>
                </a:cubicBezTo>
                <a:cubicBezTo>
                  <a:pt x="8977490" y="701480"/>
                  <a:pt x="9039667" y="723232"/>
                  <a:pt x="9028928" y="698996"/>
                </a:cubicBezTo>
                <a:cubicBezTo>
                  <a:pt x="9056296" y="708989"/>
                  <a:pt x="9080686" y="673518"/>
                  <a:pt x="9114263" y="665106"/>
                </a:cubicBezTo>
                <a:cubicBezTo>
                  <a:pt x="9115667" y="652470"/>
                  <a:pt x="9123557" y="650905"/>
                  <a:pt x="9139429" y="653134"/>
                </a:cubicBezTo>
                <a:cubicBezTo>
                  <a:pt x="9248531" y="629411"/>
                  <a:pt x="9343720" y="468354"/>
                  <a:pt x="9380600" y="515628"/>
                </a:cubicBezTo>
                <a:cubicBezTo>
                  <a:pt x="9406272" y="509931"/>
                  <a:pt x="9503943" y="538669"/>
                  <a:pt x="9561831" y="513591"/>
                </a:cubicBezTo>
                <a:cubicBezTo>
                  <a:pt x="9577802" y="480860"/>
                  <a:pt x="9713285" y="478736"/>
                  <a:pt x="9742561" y="469315"/>
                </a:cubicBezTo>
                <a:cubicBezTo>
                  <a:pt x="9742569" y="450758"/>
                  <a:pt x="9797169" y="453829"/>
                  <a:pt x="9784394" y="429345"/>
                </a:cubicBezTo>
                <a:cubicBezTo>
                  <a:pt x="9787055" y="417172"/>
                  <a:pt x="9801869" y="413844"/>
                  <a:pt x="9811914" y="421889"/>
                </a:cubicBezTo>
                <a:cubicBezTo>
                  <a:pt x="9828901" y="415568"/>
                  <a:pt x="9835642" y="400341"/>
                  <a:pt x="9858388" y="412158"/>
                </a:cubicBezTo>
                <a:cubicBezTo>
                  <a:pt x="9881945" y="404057"/>
                  <a:pt x="9894276" y="360744"/>
                  <a:pt x="9921770" y="380896"/>
                </a:cubicBezTo>
                <a:cubicBezTo>
                  <a:pt x="9930032" y="337884"/>
                  <a:pt x="10038117" y="312408"/>
                  <a:pt x="10084861" y="294587"/>
                </a:cubicBezTo>
                <a:cubicBezTo>
                  <a:pt x="10141631" y="278266"/>
                  <a:pt x="10188248" y="249698"/>
                  <a:pt x="10271351" y="227987"/>
                </a:cubicBezTo>
                <a:cubicBezTo>
                  <a:pt x="10362764" y="229558"/>
                  <a:pt x="10358378" y="196042"/>
                  <a:pt x="10424673" y="178078"/>
                </a:cubicBezTo>
                <a:cubicBezTo>
                  <a:pt x="10452909" y="162753"/>
                  <a:pt x="10514634" y="185033"/>
                  <a:pt x="10534657" y="156701"/>
                </a:cubicBezTo>
                <a:cubicBezTo>
                  <a:pt x="10595265" y="170910"/>
                  <a:pt x="10637600" y="149657"/>
                  <a:pt x="10726300" y="150292"/>
                </a:cubicBezTo>
                <a:cubicBezTo>
                  <a:pt x="10775756" y="148210"/>
                  <a:pt x="10805324" y="153235"/>
                  <a:pt x="10861177" y="138253"/>
                </a:cubicBezTo>
                <a:cubicBezTo>
                  <a:pt x="10888992" y="99450"/>
                  <a:pt x="10971843" y="126363"/>
                  <a:pt x="10995894" y="78271"/>
                </a:cubicBezTo>
                <a:cubicBezTo>
                  <a:pt x="11009945" y="87061"/>
                  <a:pt x="11016683" y="79738"/>
                  <a:pt x="11031776" y="74275"/>
                </a:cubicBezTo>
                <a:cubicBezTo>
                  <a:pt x="11049588" y="91553"/>
                  <a:pt x="11064655" y="65479"/>
                  <a:pt x="11082485" y="73705"/>
                </a:cubicBezTo>
                <a:cubicBezTo>
                  <a:pt x="11124351" y="51595"/>
                  <a:pt x="11194283" y="44212"/>
                  <a:pt x="11230739" y="34792"/>
                </a:cubicBezTo>
                <a:cubicBezTo>
                  <a:pt x="11248967" y="30081"/>
                  <a:pt x="11257520" y="13218"/>
                  <a:pt x="11268645" y="482"/>
                </a:cubicBezTo>
                <a:lnTo>
                  <a:pt x="11269336" y="3"/>
                </a:lnTo>
                <a:lnTo>
                  <a:pt x="0" y="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C96638-CB9E-4FEC-8DD9-73FC378DB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318" y="381663"/>
            <a:ext cx="7223106" cy="82693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/>
              <a:t>Machine learning and stroke 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DDB58-2FF6-4230-92D1-981BD57BE476}"/>
              </a:ext>
            </a:extLst>
          </p:cNvPr>
          <p:cNvSpPr txBox="1"/>
          <p:nvPr/>
        </p:nvSpPr>
        <p:spPr>
          <a:xfrm>
            <a:off x="9896180" y="6657945"/>
            <a:ext cx="229582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6" tooltip="https://www.flickr.com/photos/mikemacmarketing/30212411048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18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D20437-C88A-4F45-9C6D-DA32B29A4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011236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board with colorful sticky notes&#10;&#10;Description automatically generated with low confidence">
            <a:extLst>
              <a:ext uri="{FF2B5EF4-FFF2-40B4-BE49-F238E27FC236}">
                <a16:creationId xmlns:a16="http://schemas.microsoft.com/office/drawing/2014/main" id="{6CE28789-255A-41E1-877F-63A2F0A73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050" r="3" b="14445"/>
          <a:stretch/>
        </p:blipFill>
        <p:spPr>
          <a:xfrm>
            <a:off x="7722973" y="12"/>
            <a:ext cx="4469038" cy="3428999"/>
          </a:xfrm>
          <a:custGeom>
            <a:avLst/>
            <a:gdLst/>
            <a:ahLst/>
            <a:cxnLst/>
            <a:rect l="l" t="t" r="r" b="b"/>
            <a:pathLst>
              <a:path w="6055017" h="3428999">
                <a:moveTo>
                  <a:pt x="711944" y="0"/>
                </a:moveTo>
                <a:lnTo>
                  <a:pt x="6055017" y="0"/>
                </a:lnTo>
                <a:lnTo>
                  <a:pt x="6055017" y="3428999"/>
                </a:lnTo>
                <a:lnTo>
                  <a:pt x="32307" y="3428999"/>
                </a:lnTo>
                <a:lnTo>
                  <a:pt x="34693" y="3410051"/>
                </a:lnTo>
                <a:cubicBezTo>
                  <a:pt x="37039" y="3395347"/>
                  <a:pt x="38143" y="3381819"/>
                  <a:pt x="32792" y="3373027"/>
                </a:cubicBezTo>
                <a:cubicBezTo>
                  <a:pt x="29961" y="3298527"/>
                  <a:pt x="20335" y="3290617"/>
                  <a:pt x="14318" y="3222737"/>
                </a:cubicBezTo>
                <a:cubicBezTo>
                  <a:pt x="11384" y="3146284"/>
                  <a:pt x="-6116" y="3184007"/>
                  <a:pt x="2241" y="3118188"/>
                </a:cubicBezTo>
                <a:cubicBezTo>
                  <a:pt x="16306" y="3109217"/>
                  <a:pt x="34183" y="3024732"/>
                  <a:pt x="27952" y="3003808"/>
                </a:cubicBezTo>
                <a:cubicBezTo>
                  <a:pt x="27563" y="2966753"/>
                  <a:pt x="27366" y="2989870"/>
                  <a:pt x="27149" y="2944921"/>
                </a:cubicBezTo>
                <a:lnTo>
                  <a:pt x="41941" y="2877744"/>
                </a:lnTo>
                <a:cubicBezTo>
                  <a:pt x="36258" y="2880724"/>
                  <a:pt x="54303" y="2822146"/>
                  <a:pt x="53926" y="2807161"/>
                </a:cubicBezTo>
                <a:cubicBezTo>
                  <a:pt x="56083" y="2775643"/>
                  <a:pt x="30060" y="2769288"/>
                  <a:pt x="53334" y="2752347"/>
                </a:cubicBezTo>
                <a:lnTo>
                  <a:pt x="60008" y="2748299"/>
                </a:lnTo>
                <a:cubicBezTo>
                  <a:pt x="60210" y="2745962"/>
                  <a:pt x="60411" y="2743625"/>
                  <a:pt x="60613" y="2741288"/>
                </a:cubicBezTo>
                <a:cubicBezTo>
                  <a:pt x="60116" y="2737657"/>
                  <a:pt x="58269" y="2735847"/>
                  <a:pt x="53819" y="2737160"/>
                </a:cubicBezTo>
                <a:cubicBezTo>
                  <a:pt x="70191" y="2705347"/>
                  <a:pt x="64153" y="2699356"/>
                  <a:pt x="66799" y="2659631"/>
                </a:cubicBezTo>
                <a:cubicBezTo>
                  <a:pt x="77943" y="2612127"/>
                  <a:pt x="64846" y="2628594"/>
                  <a:pt x="86795" y="2573336"/>
                </a:cubicBezTo>
                <a:cubicBezTo>
                  <a:pt x="96119" y="2559732"/>
                  <a:pt x="108676" y="2541339"/>
                  <a:pt x="108890" y="2528057"/>
                </a:cubicBezTo>
                <a:lnTo>
                  <a:pt x="137074" y="2489594"/>
                </a:lnTo>
                <a:cubicBezTo>
                  <a:pt x="138076" y="2487774"/>
                  <a:pt x="138422" y="2473350"/>
                  <a:pt x="137897" y="2468303"/>
                </a:cubicBezTo>
                <a:lnTo>
                  <a:pt x="155171" y="2460480"/>
                </a:lnTo>
                <a:lnTo>
                  <a:pt x="147972" y="2423535"/>
                </a:lnTo>
                <a:lnTo>
                  <a:pt x="155293" y="2404394"/>
                </a:lnTo>
                <a:cubicBezTo>
                  <a:pt x="172891" y="2392610"/>
                  <a:pt x="160687" y="2347474"/>
                  <a:pt x="168818" y="2324643"/>
                </a:cubicBezTo>
                <a:cubicBezTo>
                  <a:pt x="169390" y="2297698"/>
                  <a:pt x="193082" y="2284202"/>
                  <a:pt x="198340" y="2255535"/>
                </a:cubicBezTo>
                <a:cubicBezTo>
                  <a:pt x="214268" y="2249648"/>
                  <a:pt x="228319" y="2207828"/>
                  <a:pt x="217338" y="2184679"/>
                </a:cubicBezTo>
                <a:lnTo>
                  <a:pt x="242924" y="2093132"/>
                </a:lnTo>
                <a:cubicBezTo>
                  <a:pt x="264937" y="2084587"/>
                  <a:pt x="280562" y="1985868"/>
                  <a:pt x="290446" y="1950235"/>
                </a:cubicBezTo>
                <a:cubicBezTo>
                  <a:pt x="308239" y="1920183"/>
                  <a:pt x="350073" y="1898905"/>
                  <a:pt x="361001" y="1861568"/>
                </a:cubicBezTo>
                <a:cubicBezTo>
                  <a:pt x="367163" y="1810687"/>
                  <a:pt x="352049" y="1869507"/>
                  <a:pt x="356015" y="1809499"/>
                </a:cubicBezTo>
                <a:cubicBezTo>
                  <a:pt x="355145" y="1754297"/>
                  <a:pt x="367821" y="1767680"/>
                  <a:pt x="375846" y="1693716"/>
                </a:cubicBezTo>
                <a:cubicBezTo>
                  <a:pt x="374712" y="1654244"/>
                  <a:pt x="382062" y="1627007"/>
                  <a:pt x="381776" y="1605195"/>
                </a:cubicBezTo>
                <a:cubicBezTo>
                  <a:pt x="389848" y="1568952"/>
                  <a:pt x="392552" y="1564518"/>
                  <a:pt x="396301" y="1516217"/>
                </a:cubicBezTo>
                <a:cubicBezTo>
                  <a:pt x="401397" y="1488452"/>
                  <a:pt x="428137" y="1457870"/>
                  <a:pt x="409866" y="1429841"/>
                </a:cubicBezTo>
                <a:cubicBezTo>
                  <a:pt x="422203" y="1412325"/>
                  <a:pt x="460064" y="1413592"/>
                  <a:pt x="442210" y="1380081"/>
                </a:cubicBezTo>
                <a:cubicBezTo>
                  <a:pt x="464590" y="1394128"/>
                  <a:pt x="443394" y="1335176"/>
                  <a:pt x="463662" y="1334891"/>
                </a:cubicBezTo>
                <a:cubicBezTo>
                  <a:pt x="480316" y="1336427"/>
                  <a:pt x="515162" y="1194568"/>
                  <a:pt x="519523" y="1185551"/>
                </a:cubicBezTo>
                <a:cubicBezTo>
                  <a:pt x="527731" y="1149210"/>
                  <a:pt x="536547" y="1148087"/>
                  <a:pt x="542909" y="1111168"/>
                </a:cubicBezTo>
                <a:cubicBezTo>
                  <a:pt x="555522" y="1057226"/>
                  <a:pt x="531818" y="1022543"/>
                  <a:pt x="543055" y="993353"/>
                </a:cubicBezTo>
                <a:cubicBezTo>
                  <a:pt x="559986" y="960214"/>
                  <a:pt x="580459" y="867450"/>
                  <a:pt x="592544" y="813953"/>
                </a:cubicBezTo>
                <a:cubicBezTo>
                  <a:pt x="604272" y="746430"/>
                  <a:pt x="608119" y="666470"/>
                  <a:pt x="613420" y="588218"/>
                </a:cubicBezTo>
                <a:cubicBezTo>
                  <a:pt x="604962" y="475380"/>
                  <a:pt x="590630" y="536119"/>
                  <a:pt x="596055" y="376479"/>
                </a:cubicBezTo>
                <a:lnTo>
                  <a:pt x="605018" y="280992"/>
                </a:lnTo>
                <a:cubicBezTo>
                  <a:pt x="604854" y="276227"/>
                  <a:pt x="610771" y="223140"/>
                  <a:pt x="610608" y="218374"/>
                </a:cubicBezTo>
                <a:lnTo>
                  <a:pt x="604880" y="188178"/>
                </a:lnTo>
                <a:lnTo>
                  <a:pt x="630913" y="152404"/>
                </a:lnTo>
                <a:cubicBezTo>
                  <a:pt x="640688" y="136342"/>
                  <a:pt x="647365" y="122048"/>
                  <a:pt x="663530" y="91810"/>
                </a:cubicBezTo>
                <a:lnTo>
                  <a:pt x="705264" y="3016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09FB1-24D7-4238-B3AB-5CC453A4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5083221" cy="842318"/>
          </a:xfrm>
        </p:spPr>
        <p:txBody>
          <a:bodyPr>
            <a:normAutofit/>
          </a:bodyPr>
          <a:lstStyle/>
          <a:p>
            <a:r>
              <a:rPr lang="en-US" b="1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B8F27-BFC4-4A7D-ADDC-CF7EA8AB2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1717590"/>
            <a:ext cx="4554791" cy="480677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Kaggle dataset used to conduct the study: Stroke Prediction Dataset (11 clinical features for predicting stroke events)</a:t>
            </a:r>
          </a:p>
          <a:p>
            <a:pPr>
              <a:lnSpc>
                <a:spcPct val="90000"/>
              </a:lnSpc>
            </a:pPr>
            <a:r>
              <a:rPr lang="en-US" sz="2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https://www.kaggle.com/fedesoriano/stroke-prediction-dataset/version/1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400" b="1" dirty="0"/>
              <a:t>Data wrangling</a:t>
            </a:r>
          </a:p>
          <a:p>
            <a:pPr>
              <a:lnSpc>
                <a:spcPct val="90000"/>
              </a:lnSpc>
            </a:pPr>
            <a:r>
              <a:rPr lang="en-US" sz="2400" b="1" dirty="0"/>
              <a:t>Data visualization</a:t>
            </a:r>
          </a:p>
          <a:p>
            <a:pPr>
              <a:lnSpc>
                <a:spcPct val="90000"/>
              </a:lnSpc>
            </a:pPr>
            <a:r>
              <a:rPr lang="en-US" sz="2400" b="1" dirty="0"/>
              <a:t>Exploratory analysis</a:t>
            </a:r>
          </a:p>
          <a:p>
            <a:pPr>
              <a:lnSpc>
                <a:spcPct val="90000"/>
              </a:lnSpc>
            </a:pPr>
            <a:r>
              <a:rPr lang="en-US" sz="2400" b="1" dirty="0"/>
              <a:t>Single decision tree</a:t>
            </a:r>
          </a:p>
          <a:p>
            <a:pPr>
              <a:lnSpc>
                <a:spcPct val="90000"/>
              </a:lnSpc>
            </a:pPr>
            <a:r>
              <a:rPr lang="en-US" sz="2400" b="1" dirty="0"/>
              <a:t>Random forest</a:t>
            </a:r>
          </a:p>
        </p:txBody>
      </p:sp>
      <p:pic>
        <p:nvPicPr>
          <p:cNvPr id="8" name="Picture 7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B85E45A2-0931-43ED-ADC4-903D8C5927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1921" b="3810"/>
          <a:stretch/>
        </p:blipFill>
        <p:spPr>
          <a:xfrm>
            <a:off x="7637198" y="3428989"/>
            <a:ext cx="4554791" cy="3429000"/>
          </a:xfrm>
          <a:custGeom>
            <a:avLst/>
            <a:gdLst/>
            <a:ahLst/>
            <a:cxnLst/>
            <a:rect l="l" t="t" r="r" b="b"/>
            <a:pathLst>
              <a:path w="6096000" h="3429000">
                <a:moveTo>
                  <a:pt x="7329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436073" y="3429000"/>
                </a:lnTo>
                <a:lnTo>
                  <a:pt x="427332" y="3410468"/>
                </a:lnTo>
                <a:cubicBezTo>
                  <a:pt x="419323" y="3391643"/>
                  <a:pt x="413863" y="3372861"/>
                  <a:pt x="421685" y="3366814"/>
                </a:cubicBezTo>
                <a:cubicBezTo>
                  <a:pt x="417583" y="3332384"/>
                  <a:pt x="433681" y="3294011"/>
                  <a:pt x="423663" y="3247798"/>
                </a:cubicBezTo>
                <a:cubicBezTo>
                  <a:pt x="421194" y="3188032"/>
                  <a:pt x="418245" y="3205513"/>
                  <a:pt x="412524" y="3110724"/>
                </a:cubicBezTo>
                <a:cubicBezTo>
                  <a:pt x="404022" y="3069386"/>
                  <a:pt x="436006" y="3027577"/>
                  <a:pt x="419732" y="3004503"/>
                </a:cubicBezTo>
                <a:cubicBezTo>
                  <a:pt x="407578" y="2949657"/>
                  <a:pt x="388511" y="2896851"/>
                  <a:pt x="363651" y="2842588"/>
                </a:cubicBezTo>
                <a:cubicBezTo>
                  <a:pt x="332103" y="2797699"/>
                  <a:pt x="331554" y="2711800"/>
                  <a:pt x="263212" y="2651456"/>
                </a:cubicBezTo>
                <a:cubicBezTo>
                  <a:pt x="235935" y="2585326"/>
                  <a:pt x="214760" y="2535145"/>
                  <a:pt x="194330" y="2484251"/>
                </a:cubicBezTo>
                <a:cubicBezTo>
                  <a:pt x="184580" y="2468441"/>
                  <a:pt x="154039" y="2380429"/>
                  <a:pt x="140630" y="2346096"/>
                </a:cubicBezTo>
                <a:cubicBezTo>
                  <a:pt x="76681" y="2257531"/>
                  <a:pt x="91260" y="2243719"/>
                  <a:pt x="77185" y="2144811"/>
                </a:cubicBezTo>
                <a:cubicBezTo>
                  <a:pt x="66953" y="2112233"/>
                  <a:pt x="67414" y="2096078"/>
                  <a:pt x="50887" y="2061697"/>
                </a:cubicBezTo>
                <a:lnTo>
                  <a:pt x="27133" y="1969379"/>
                </a:lnTo>
                <a:lnTo>
                  <a:pt x="29988" y="1961973"/>
                </a:lnTo>
                <a:lnTo>
                  <a:pt x="31559" y="1961231"/>
                </a:lnTo>
                <a:lnTo>
                  <a:pt x="14905" y="1880268"/>
                </a:lnTo>
                <a:cubicBezTo>
                  <a:pt x="12271" y="1874644"/>
                  <a:pt x="-805" y="1860096"/>
                  <a:pt x="2188" y="1847922"/>
                </a:cubicBezTo>
                <a:lnTo>
                  <a:pt x="21879" y="1779161"/>
                </a:lnTo>
                <a:lnTo>
                  <a:pt x="27968" y="1733684"/>
                </a:lnTo>
                <a:cubicBezTo>
                  <a:pt x="25035" y="1726530"/>
                  <a:pt x="21617" y="1619937"/>
                  <a:pt x="16511" y="1614373"/>
                </a:cubicBezTo>
                <a:cubicBezTo>
                  <a:pt x="47946" y="1547691"/>
                  <a:pt x="4394" y="1556097"/>
                  <a:pt x="12613" y="1479987"/>
                </a:cubicBezTo>
                <a:cubicBezTo>
                  <a:pt x="15110" y="1387360"/>
                  <a:pt x="4986" y="1320420"/>
                  <a:pt x="4190" y="1214801"/>
                </a:cubicBezTo>
                <a:cubicBezTo>
                  <a:pt x="3611" y="1152457"/>
                  <a:pt x="-6268" y="1080052"/>
                  <a:pt x="6503" y="966549"/>
                </a:cubicBezTo>
                <a:cubicBezTo>
                  <a:pt x="10182" y="901722"/>
                  <a:pt x="25065" y="884915"/>
                  <a:pt x="20609" y="845066"/>
                </a:cubicBezTo>
                <a:cubicBezTo>
                  <a:pt x="20199" y="816540"/>
                  <a:pt x="19791" y="788014"/>
                  <a:pt x="19381" y="759488"/>
                </a:cubicBezTo>
                <a:lnTo>
                  <a:pt x="21672" y="741102"/>
                </a:lnTo>
                <a:lnTo>
                  <a:pt x="30720" y="737125"/>
                </a:lnTo>
                <a:lnTo>
                  <a:pt x="23211" y="691098"/>
                </a:lnTo>
                <a:cubicBezTo>
                  <a:pt x="25461" y="680873"/>
                  <a:pt x="43338" y="650431"/>
                  <a:pt x="42062" y="637700"/>
                </a:cubicBezTo>
                <a:cubicBezTo>
                  <a:pt x="23297" y="593852"/>
                  <a:pt x="30263" y="601340"/>
                  <a:pt x="41571" y="540174"/>
                </a:cubicBezTo>
                <a:cubicBezTo>
                  <a:pt x="35397" y="519975"/>
                  <a:pt x="35174" y="428356"/>
                  <a:pt x="46636" y="415352"/>
                </a:cubicBezTo>
                <a:cubicBezTo>
                  <a:pt x="48960" y="401821"/>
                  <a:pt x="44602" y="386587"/>
                  <a:pt x="56977" y="379461"/>
                </a:cubicBezTo>
                <a:cubicBezTo>
                  <a:pt x="71829" y="368123"/>
                  <a:pt x="47958" y="323384"/>
                  <a:pt x="65759" y="328645"/>
                </a:cubicBezTo>
                <a:cubicBezTo>
                  <a:pt x="49386" y="296830"/>
                  <a:pt x="65237" y="231983"/>
                  <a:pt x="72589" y="203608"/>
                </a:cubicBezTo>
                <a:cubicBezTo>
                  <a:pt x="75524" y="153257"/>
                  <a:pt x="77980" y="142710"/>
                  <a:pt x="78370" y="105992"/>
                </a:cubicBezTo>
                <a:cubicBezTo>
                  <a:pt x="80828" y="104127"/>
                  <a:pt x="70890" y="52128"/>
                  <a:pt x="70125" y="2513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FB48C3-7092-4DDE-A514-E88D7BEABC8A}"/>
              </a:ext>
            </a:extLst>
          </p:cNvPr>
          <p:cNvSpPr txBox="1"/>
          <p:nvPr/>
        </p:nvSpPr>
        <p:spPr>
          <a:xfrm>
            <a:off x="10155500" y="6657945"/>
            <a:ext cx="2036499" cy="307777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www.flickr.com/photos/stella12/5249416883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38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B8370-5444-4BC4-B5D2-AC69DB983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335" y="609601"/>
            <a:ext cx="3937094" cy="1216024"/>
          </a:xfrm>
        </p:spPr>
        <p:txBody>
          <a:bodyPr>
            <a:normAutofit/>
          </a:bodyPr>
          <a:lstStyle/>
          <a:p>
            <a:pPr algn="ctr"/>
            <a:r>
              <a:rPr lang="en-US" sz="2600" b="1"/>
              <a:t>Concern with datasets</a:t>
            </a:r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829629DF-B6F7-4901-BEEE-45ACCB2E73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" b="6444"/>
          <a:stretch/>
        </p:blipFill>
        <p:spPr>
          <a:xfrm>
            <a:off x="5" y="1"/>
            <a:ext cx="5319580" cy="6178377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936E7D-0966-51D7-F87B-AF72EAD72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921475"/>
            <a:ext cx="5873262" cy="2081955"/>
          </a:xfrm>
        </p:spPr>
        <p:txBody>
          <a:bodyPr>
            <a:normAutofit fontScale="92500" lnSpcReduction="10000"/>
          </a:bodyPr>
          <a:lstStyle/>
          <a:p>
            <a:r>
              <a:rPr lang="en-US" sz="3200" b="1" dirty="0"/>
              <a:t>Data features are imbalanced: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Imbalance classification, also called rare event modeling, occurs when the target label for a classification modeling dataset is highly imbalanced. We call the minority event to be a rare event. In this case, the model tends to get learnings from the majority class and predicting the minority class can be challenging. </a:t>
            </a:r>
          </a:p>
          <a:p>
            <a:endParaRPr lang="en-US" sz="3200" b="1" dirty="0"/>
          </a:p>
          <a:p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2029E9-130C-43CF-8860-D236EC429181}"/>
              </a:ext>
            </a:extLst>
          </p:cNvPr>
          <p:cNvSpPr txBox="1"/>
          <p:nvPr/>
        </p:nvSpPr>
        <p:spPr>
          <a:xfrm>
            <a:off x="9721452" y="6657945"/>
            <a:ext cx="247054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pngall.com/stop-sign-png/download/5047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8" name="Picture 7" descr="A picture containing scale, device, lit, light&#10;&#10;Description automatically generated">
            <a:extLst>
              <a:ext uri="{FF2B5EF4-FFF2-40B4-BE49-F238E27FC236}">
                <a16:creationId xmlns:a16="http://schemas.microsoft.com/office/drawing/2014/main" id="{C39F1F3F-9B40-4C25-923C-8E061B5EC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973595" y="3909799"/>
            <a:ext cx="3294564" cy="26852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7ADEB9-1B0F-41FF-99DC-7E742ACB7072}"/>
              </a:ext>
            </a:extLst>
          </p:cNvPr>
          <p:cNvSpPr txBox="1"/>
          <p:nvPr/>
        </p:nvSpPr>
        <p:spPr>
          <a:xfrm>
            <a:off x="7121040" y="6923909"/>
            <a:ext cx="4285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://www.pngall.com/scales-pn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914224707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DarkSeedLeftStep">
      <a:dk1>
        <a:srgbClr val="000000"/>
      </a:dk1>
      <a:lt1>
        <a:srgbClr val="FFFFFF"/>
      </a:lt1>
      <a:dk2>
        <a:srgbClr val="2F1B2F"/>
      </a:dk2>
      <a:lt2>
        <a:srgbClr val="F0F3F2"/>
      </a:lt2>
      <a:accent1>
        <a:srgbClr val="E72989"/>
      </a:accent1>
      <a:accent2>
        <a:srgbClr val="D517C6"/>
      </a:accent2>
      <a:accent3>
        <a:srgbClr val="A629E7"/>
      </a:accent3>
      <a:accent4>
        <a:srgbClr val="542AD8"/>
      </a:accent4>
      <a:accent5>
        <a:srgbClr val="294AE7"/>
      </a:accent5>
      <a:accent6>
        <a:srgbClr val="1787D5"/>
      </a:accent6>
      <a:hlink>
        <a:srgbClr val="3F40BF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626</Words>
  <Application>Microsoft Office PowerPoint</Application>
  <PresentationFormat>Widescreen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Bembo</vt:lpstr>
      <vt:lpstr>Calibri</vt:lpstr>
      <vt:lpstr>ArchiveVTI</vt:lpstr>
      <vt:lpstr>Cardiovascular disease: Stroke prediction  By Jimmy Mubalutila </vt:lpstr>
      <vt:lpstr>About ME</vt:lpstr>
      <vt:lpstr>Medical diagnostic: are you a subject at risk?</vt:lpstr>
      <vt:lpstr>BACKGROUND INTRODUCTION</vt:lpstr>
      <vt:lpstr>Heart disease facts</vt:lpstr>
      <vt:lpstr>Are cardiovascular diseases preventable?</vt:lpstr>
      <vt:lpstr>Machine learning and stroke prediction</vt:lpstr>
      <vt:lpstr>Method</vt:lpstr>
      <vt:lpstr>Concern with datasets</vt:lpstr>
      <vt:lpstr>Method used to balance features</vt:lpstr>
      <vt:lpstr>Reporting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Cardiovascular disease: Stroke prediction  By Jimmy Mubalutila </dc:title>
  <dc:creator>jimmy mubalutila</dc:creator>
  <cp:lastModifiedBy>jimmy mubalutila</cp:lastModifiedBy>
  <cp:revision>31</cp:revision>
  <dcterms:created xsi:type="dcterms:W3CDTF">2022-03-11T00:43:56Z</dcterms:created>
  <dcterms:modified xsi:type="dcterms:W3CDTF">2022-03-11T22:32:48Z</dcterms:modified>
</cp:coreProperties>
</file>